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419" r:id="rId4"/>
    <p:sldId id="2764" r:id="rId5"/>
    <p:sldId id="341" r:id="rId6"/>
    <p:sldId id="2762" r:id="rId7"/>
    <p:sldId id="300" r:id="rId8"/>
    <p:sldId id="291" r:id="rId9"/>
    <p:sldId id="293" r:id="rId10"/>
    <p:sldId id="292" r:id="rId11"/>
    <p:sldId id="295" r:id="rId12"/>
    <p:sldId id="297" r:id="rId13"/>
    <p:sldId id="294" r:id="rId14"/>
    <p:sldId id="296" r:id="rId15"/>
    <p:sldId id="298" r:id="rId16"/>
    <p:sldId id="299" r:id="rId17"/>
    <p:sldId id="372" r:id="rId18"/>
    <p:sldId id="373" r:id="rId19"/>
    <p:sldId id="375" r:id="rId20"/>
    <p:sldId id="374" r:id="rId21"/>
    <p:sldId id="408" r:id="rId22"/>
    <p:sldId id="331" r:id="rId23"/>
    <p:sldId id="333" r:id="rId24"/>
    <p:sldId id="334" r:id="rId25"/>
    <p:sldId id="336" r:id="rId26"/>
    <p:sldId id="335" r:id="rId27"/>
    <p:sldId id="359" r:id="rId28"/>
    <p:sldId id="2763" r:id="rId29"/>
    <p:sldId id="272" r:id="rId30"/>
    <p:sldId id="2776" r:id="rId31"/>
    <p:sldId id="422" r:id="rId32"/>
    <p:sldId id="423" r:id="rId33"/>
    <p:sldId id="424" r:id="rId34"/>
    <p:sldId id="425" r:id="rId35"/>
    <p:sldId id="426" r:id="rId36"/>
    <p:sldId id="427" r:id="rId37"/>
    <p:sldId id="2768" r:id="rId38"/>
    <p:sldId id="2769" r:id="rId39"/>
    <p:sldId id="2770" r:id="rId40"/>
    <p:sldId id="2771" r:id="rId41"/>
    <p:sldId id="2772" r:id="rId42"/>
    <p:sldId id="2773" r:id="rId43"/>
    <p:sldId id="2774" r:id="rId44"/>
    <p:sldId id="2775" r:id="rId45"/>
    <p:sldId id="409" r:id="rId46"/>
    <p:sldId id="389" r:id="rId47"/>
    <p:sldId id="394" r:id="rId48"/>
    <p:sldId id="396" r:id="rId49"/>
    <p:sldId id="405" r:id="rId50"/>
    <p:sldId id="416" r:id="rId51"/>
    <p:sldId id="417" r:id="rId52"/>
    <p:sldId id="415" r:id="rId53"/>
    <p:sldId id="418" r:id="rId54"/>
    <p:sldId id="2765" r:id="rId55"/>
    <p:sldId id="352" r:id="rId56"/>
    <p:sldId id="351" r:id="rId57"/>
    <p:sldId id="350" r:id="rId58"/>
    <p:sldId id="2766" r:id="rId59"/>
    <p:sldId id="2780" r:id="rId60"/>
    <p:sldId id="1486" r:id="rId61"/>
    <p:sldId id="1490" r:id="rId62"/>
    <p:sldId id="1491" r:id="rId63"/>
    <p:sldId id="1500" r:id="rId64"/>
    <p:sldId id="1501" r:id="rId65"/>
    <p:sldId id="1495" r:id="rId66"/>
    <p:sldId id="2778" r:id="rId67"/>
    <p:sldId id="2779" r:id="rId68"/>
    <p:sldId id="2084" r:id="rId69"/>
    <p:sldId id="2085" r:id="rId70"/>
    <p:sldId id="267" r:id="rId71"/>
    <p:sldId id="2777" r:id="rId72"/>
    <p:sldId id="439" r:id="rId73"/>
    <p:sldId id="613" r:id="rId74"/>
    <p:sldId id="2781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theme" Target="theme/theme1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TB\Prof.%20Alberto%20Macedo%20aula%201\Arrecada&#231;&#227;o%20tributos%20reforma%20tribut&#225;ria%202022-23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Arrecadação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69-4EC3-800E-D46AB35E31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69-4EC3-800E-D46AB35E31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69-4EC3-800E-D46AB35E31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69-4EC3-800E-D46AB35E31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69-4EC3-800E-D46AB35E31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69-4EC3-800E-D46AB35E3170}"/>
              </c:ext>
            </c:extLst>
          </c:dPt>
          <c:dLbls>
            <c:dLbl>
              <c:idx val="0"/>
              <c:layout>
                <c:manualLayout>
                  <c:x val="-4.2322069116360453E-2"/>
                  <c:y val="-0.29640748031496061"/>
                </c:manualLayout>
              </c:layout>
              <c:tx>
                <c:rich>
                  <a:bodyPr/>
                  <a:lstStyle/>
                  <a:p>
                    <a:fld id="{D52D0362-A60E-4DF0-AA7D-FBDD4F1E9043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A8EA7C01-8207-4C0D-835E-CCB2053782F1}" type="PERCENTAGE">
                      <a:rPr lang="en-US" baseline="0" smtClean="0"/>
                      <a:pPr/>
                      <a:t>[PORCENTAGEM]</a:t>
                    </a:fld>
                    <a:endParaRPr lang="en-US" baseline="0" dirty="0"/>
                  </a:p>
                  <a:p>
                    <a:r>
                      <a:rPr lang="en-US" baseline="0" dirty="0"/>
                      <a:t>ICMS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69-4EC3-800E-D46AB35E3170}"/>
                </c:ext>
              </c:extLst>
            </c:dLbl>
            <c:dLbl>
              <c:idx val="1"/>
              <c:layout>
                <c:manualLayout>
                  <c:x val="-6.8117462843188342E-2"/>
                  <c:y val="-4.0111134575523677E-2"/>
                </c:manualLayout>
              </c:layout>
              <c:tx>
                <c:rich>
                  <a:bodyPr/>
                  <a:lstStyle/>
                  <a:p>
                    <a:fld id="{714EAB1D-8C06-465E-8D31-56B80C753A92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  <a:fld id="{94F44528-3129-4101-8CFD-4788FFC21C8F}" type="PERCENTAGE">
                      <a:rPr lang="en-US" baseline="0" smtClean="0"/>
                      <a:pPr/>
                      <a:t>[PORCENTAGEM]</a:t>
                    </a:fld>
                    <a:endParaRPr lang="en-US" baseline="0"/>
                  </a:p>
                  <a:p>
                    <a:r>
                      <a:rPr lang="en-US" baseline="0"/>
                      <a:t>IPI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69-4EC3-800E-D46AB35E3170}"/>
                </c:ext>
              </c:extLst>
            </c:dLbl>
            <c:dLbl>
              <c:idx val="2"/>
              <c:layout>
                <c:manualLayout>
                  <c:x val="-7.3764772330744049E-2"/>
                  <c:y val="-6.0228254244361949E-2"/>
                </c:manualLayout>
              </c:layout>
              <c:tx>
                <c:rich>
                  <a:bodyPr/>
                  <a:lstStyle/>
                  <a:p>
                    <a:fld id="{C6E263B9-F86C-4B7F-9539-94790B88CB69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  <a:fld id="{7DEF8803-E7C3-454C-8E8E-DB0188ACD93E}" type="PERCENTAGE">
                      <a:rPr lang="en-US" baseline="0" smtClean="0"/>
                      <a:pPr/>
                      <a:t>[PORCENTAGEM]</a:t>
                    </a:fld>
                    <a:endParaRPr lang="en-US" baseline="0"/>
                  </a:p>
                  <a:p>
                    <a:r>
                      <a:rPr lang="en-US" baseline="0"/>
                      <a:t>PIS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69-4EC3-800E-D46AB35E3170}"/>
                </c:ext>
              </c:extLst>
            </c:dLbl>
            <c:dLbl>
              <c:idx val="3"/>
              <c:layout>
                <c:manualLayout>
                  <c:x val="-1.3899825021872266E-3"/>
                  <c:y val="-4.9627442403032955E-2"/>
                </c:manualLayout>
              </c:layout>
              <c:tx>
                <c:rich>
                  <a:bodyPr/>
                  <a:lstStyle/>
                  <a:p>
                    <a:fld id="{5536FEAA-3485-46D2-836C-7A4D28825F02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63BC7DC2-D7FC-42FA-8380-EDE13BBC547C}" type="PERCENTAGE">
                      <a:rPr lang="en-US" baseline="0" smtClean="0"/>
                      <a:pPr/>
                      <a:t>[PORCENTAGEM]</a:t>
                    </a:fld>
                    <a:endParaRPr lang="en-US" baseline="0" dirty="0"/>
                  </a:p>
                  <a:p>
                    <a:r>
                      <a:rPr lang="en-US" baseline="0" dirty="0"/>
                      <a:t>COFINS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69-4EC3-800E-D46AB35E3170}"/>
                </c:ext>
              </c:extLst>
            </c:dLbl>
            <c:dLbl>
              <c:idx val="4"/>
              <c:layout>
                <c:manualLayout>
                  <c:x val="-3.2013457643112038E-2"/>
                  <c:y val="-4.4215827669346612E-2"/>
                </c:manualLayout>
              </c:layout>
              <c:tx>
                <c:rich>
                  <a:bodyPr/>
                  <a:lstStyle/>
                  <a:p>
                    <a:fld id="{C7B94BF5-8E22-45DE-9133-8FA552A9F999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EBDB76F6-D7A1-4E5A-B3F6-5158CCAC20BB}" type="PERCENTAGE">
                      <a:rPr lang="en-US" baseline="0" smtClean="0"/>
                      <a:pPr/>
                      <a:t>[PORCENTAGEM]</a:t>
                    </a:fld>
                    <a:endParaRPr lang="en-US" baseline="0" dirty="0"/>
                  </a:p>
                  <a:p>
                    <a:r>
                      <a:rPr lang="en-US" baseline="0" dirty="0"/>
                      <a:t>ISS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469-4EC3-800E-D46AB35E3170}"/>
                </c:ext>
              </c:extLst>
            </c:dLbl>
            <c:dLbl>
              <c:idx val="5"/>
              <c:layout>
                <c:manualLayout>
                  <c:x val="0.14510116598689898"/>
                  <c:y val="3.1564861697304407E-3"/>
                </c:manualLayout>
              </c:layout>
              <c:tx>
                <c:rich>
                  <a:bodyPr/>
                  <a:lstStyle/>
                  <a:p>
                    <a:fld id="{83506A7B-1284-48DF-A664-4C386BCC7236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64308AEF-3535-497E-BFEC-129C913F5BED}" type="PERCENTAGE">
                      <a:rPr lang="en-US" baseline="0" smtClean="0"/>
                      <a:pPr/>
                      <a:t>[PORCENTAGEM]</a:t>
                    </a:fld>
                    <a:endParaRPr lang="en-US" baseline="0" dirty="0"/>
                  </a:p>
                  <a:p>
                    <a:r>
                      <a:rPr lang="en-US" baseline="0" dirty="0"/>
                      <a:t>IOF-Seg.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469-4EC3-800E-D46AB35E3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Planilha1!$E$6:$E$11</c:f>
              <c:strCache>
                <c:ptCount val="6"/>
                <c:pt idx="0">
                  <c:v>ICMS</c:v>
                </c:pt>
                <c:pt idx="1">
                  <c:v>IPI</c:v>
                </c:pt>
                <c:pt idx="2">
                  <c:v>PIS</c:v>
                </c:pt>
                <c:pt idx="3">
                  <c:v>COFINS</c:v>
                </c:pt>
                <c:pt idx="4">
                  <c:v>ISS</c:v>
                </c:pt>
                <c:pt idx="5">
                  <c:v>IOF-Seguros*</c:v>
                </c:pt>
              </c:strCache>
            </c:strRef>
          </c:cat>
          <c:val>
            <c:numRef>
              <c:f>Planilha1!$G$6:$G$11</c:f>
              <c:numCache>
                <c:formatCode>#,##0.00</c:formatCode>
                <c:ptCount val="6"/>
                <c:pt idx="0">
                  <c:v>696662.65</c:v>
                </c:pt>
                <c:pt idx="1">
                  <c:v>58072.639999999999</c:v>
                </c:pt>
                <c:pt idx="2">
                  <c:v>82641.72</c:v>
                </c:pt>
                <c:pt idx="3">
                  <c:v>286257.36</c:v>
                </c:pt>
                <c:pt idx="4">
                  <c:v>120254.68</c:v>
                </c:pt>
                <c:pt idx="5" formatCode="_(* #,##0.00_);_(* \(#,##0.00\);_(* &quot;-&quot;??_);_(@_)">
                  <c:v>10643.041231792273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69-4EC3-800E-D46AB35E31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8469-4EC3-800E-D46AB35E317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8469-4EC3-800E-D46AB35E317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8469-4EC3-800E-D46AB35E317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8469-4EC3-800E-D46AB35E317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8469-4EC3-800E-D46AB35E317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8469-4EC3-800E-D46AB35E317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Planilha1!$E$6:$E$11</c15:sqref>
                        </c15:formulaRef>
                      </c:ext>
                    </c:extLst>
                    <c:strCache>
                      <c:ptCount val="6"/>
                      <c:pt idx="0">
                        <c:v>ICMS</c:v>
                      </c:pt>
                      <c:pt idx="1">
                        <c:v>IPI</c:v>
                      </c:pt>
                      <c:pt idx="2">
                        <c:v>PIS</c:v>
                      </c:pt>
                      <c:pt idx="3">
                        <c:v>COFINS</c:v>
                      </c:pt>
                      <c:pt idx="4">
                        <c:v>ISS</c:v>
                      </c:pt>
                      <c:pt idx="5">
                        <c:v>IOF-Seguros*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Planilha1!$H$6:$H$11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0.55531672315848468</c:v>
                      </c:pt>
                      <c:pt idx="1">
                        <c:v>4.6290278587437325E-2</c:v>
                      </c:pt>
                      <c:pt idx="2">
                        <c:v>6.5874536472683015E-2</c:v>
                      </c:pt>
                      <c:pt idx="3">
                        <c:v>0.22817858706103833</c:v>
                      </c:pt>
                      <c:pt idx="4">
                        <c:v>9.5856200762409416E-2</c:v>
                      </c:pt>
                      <c:pt idx="5">
                        <c:v>8.4836739579472603E-3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8469-4EC3-800E-D46AB35E317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019028871391075E-2"/>
          <c:y val="0.84026210265383494"/>
          <c:w val="0.83610061242344713"/>
          <c:h val="9.4923082531350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1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32884-AB9C-4183-A3E9-09BD4D524A6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D8184B-D2D1-447E-8C4E-606A5DC0C7D6}">
      <dgm:prSet phldrT="[Texto]"/>
      <dgm:spPr/>
      <dgm:t>
        <a:bodyPr/>
        <a:lstStyle/>
        <a:p>
          <a:r>
            <a:rPr lang="pt-BR" b="1" dirty="0"/>
            <a:t>CADASTRO</a:t>
          </a:r>
          <a:endParaRPr lang="en-US" b="1" dirty="0"/>
        </a:p>
      </dgm:t>
    </dgm:pt>
    <dgm:pt modelId="{01B51D8E-2BCC-44BB-B9B9-730AC972E33F}" type="parTrans" cxnId="{E5EAE3CD-26B5-4D11-8478-BFCB97A1DE5C}">
      <dgm:prSet/>
      <dgm:spPr/>
      <dgm:t>
        <a:bodyPr/>
        <a:lstStyle/>
        <a:p>
          <a:endParaRPr lang="en-US" b="1"/>
        </a:p>
      </dgm:t>
    </dgm:pt>
    <dgm:pt modelId="{3E9E9252-8F71-4882-A761-BA8A6416C2EF}" type="sibTrans" cxnId="{E5EAE3CD-26B5-4D11-8478-BFCB97A1DE5C}">
      <dgm:prSet/>
      <dgm:spPr/>
      <dgm:t>
        <a:bodyPr/>
        <a:lstStyle/>
        <a:p>
          <a:endParaRPr lang="en-US" b="1"/>
        </a:p>
      </dgm:t>
    </dgm:pt>
    <dgm:pt modelId="{F1C265D2-26D8-4BD6-8CDE-05E97D1BAC6E}">
      <dgm:prSet phldrT="[Texto]"/>
      <dgm:spPr/>
      <dgm:t>
        <a:bodyPr/>
        <a:lstStyle/>
        <a:p>
          <a:r>
            <a:rPr lang="pt-BR" b="1" dirty="0"/>
            <a:t>Alfanumérico</a:t>
          </a:r>
          <a:endParaRPr lang="en-US" b="1" dirty="0"/>
        </a:p>
      </dgm:t>
    </dgm:pt>
    <dgm:pt modelId="{9DB1D1C1-76DB-408C-BF4F-BC639D4D5815}" type="parTrans" cxnId="{BCC4D59B-E882-46C7-A216-6745450BC316}">
      <dgm:prSet/>
      <dgm:spPr/>
      <dgm:t>
        <a:bodyPr/>
        <a:lstStyle/>
        <a:p>
          <a:endParaRPr lang="en-US" b="1"/>
        </a:p>
      </dgm:t>
    </dgm:pt>
    <dgm:pt modelId="{ECAA5AF9-E8C5-4C17-BED9-C7393219478C}" type="sibTrans" cxnId="{BCC4D59B-E882-46C7-A216-6745450BC316}">
      <dgm:prSet/>
      <dgm:spPr/>
      <dgm:t>
        <a:bodyPr/>
        <a:lstStyle/>
        <a:p>
          <a:endParaRPr lang="en-US" b="1"/>
        </a:p>
      </dgm:t>
    </dgm:pt>
    <dgm:pt modelId="{623F1853-9AE3-42F4-A40C-A09B2C923459}">
      <dgm:prSet phldrT="[Texto]"/>
      <dgm:spPr/>
      <dgm:t>
        <a:bodyPr/>
        <a:lstStyle/>
        <a:p>
          <a:r>
            <a:rPr lang="pt-BR" b="1" dirty="0"/>
            <a:t>Produtor rural; Transportador autônomo de carga</a:t>
          </a:r>
          <a:endParaRPr lang="en-US" b="1" dirty="0"/>
        </a:p>
      </dgm:t>
    </dgm:pt>
    <dgm:pt modelId="{981478D9-6AA7-4951-916A-5CBBBD996849}" type="parTrans" cxnId="{AFF14085-8B7B-4943-ABD8-D44C3021D638}">
      <dgm:prSet/>
      <dgm:spPr/>
      <dgm:t>
        <a:bodyPr/>
        <a:lstStyle/>
        <a:p>
          <a:endParaRPr lang="en-US" b="1"/>
        </a:p>
      </dgm:t>
    </dgm:pt>
    <dgm:pt modelId="{5A656452-F3CF-40BE-BE4B-D8948CBA6827}" type="sibTrans" cxnId="{AFF14085-8B7B-4943-ABD8-D44C3021D638}">
      <dgm:prSet/>
      <dgm:spPr/>
      <dgm:t>
        <a:bodyPr/>
        <a:lstStyle/>
        <a:p>
          <a:endParaRPr lang="en-US" b="1"/>
        </a:p>
      </dgm:t>
    </dgm:pt>
    <dgm:pt modelId="{9FEB613A-3EDB-407C-896B-215ED5FA452C}">
      <dgm:prSet phldrT="[Texto]"/>
      <dgm:spPr/>
      <dgm:t>
        <a:bodyPr/>
        <a:lstStyle/>
        <a:p>
          <a:r>
            <a:rPr lang="pt-BR" b="1" dirty="0" err="1"/>
            <a:t>DFe</a:t>
          </a:r>
          <a:r>
            <a:rPr lang="pt-BR" b="1" dirty="0"/>
            <a:t> (DOCUMENTOS FISCAIS ELETRÔNICOS)</a:t>
          </a:r>
          <a:endParaRPr lang="en-US" b="1" dirty="0"/>
        </a:p>
      </dgm:t>
    </dgm:pt>
    <dgm:pt modelId="{FCE6CA8B-1E8A-4F7D-AF07-4314FC8E00F1}" type="parTrans" cxnId="{47C40B16-687A-43D3-B2F3-47349C654D43}">
      <dgm:prSet/>
      <dgm:spPr/>
      <dgm:t>
        <a:bodyPr/>
        <a:lstStyle/>
        <a:p>
          <a:endParaRPr lang="en-US" b="1"/>
        </a:p>
      </dgm:t>
    </dgm:pt>
    <dgm:pt modelId="{1EBCE913-F073-41B4-B615-4A8CEFEADE19}" type="sibTrans" cxnId="{47C40B16-687A-43D3-B2F3-47349C654D43}">
      <dgm:prSet/>
      <dgm:spPr/>
      <dgm:t>
        <a:bodyPr/>
        <a:lstStyle/>
        <a:p>
          <a:endParaRPr lang="en-US" b="1"/>
        </a:p>
      </dgm:t>
    </dgm:pt>
    <dgm:pt modelId="{E45449BB-273A-4DA9-A5F7-2AA32B3E2ACC}">
      <dgm:prSet phldrT="[Texto]"/>
      <dgm:spPr/>
      <dgm:t>
        <a:bodyPr/>
        <a:lstStyle/>
        <a:p>
          <a:r>
            <a:rPr lang="pt-BR" b="1" dirty="0"/>
            <a:t>Pilares da apuração assistida e da vinculação do crédito ao pagamento </a:t>
          </a:r>
          <a:endParaRPr lang="en-US" b="1" dirty="0"/>
        </a:p>
      </dgm:t>
    </dgm:pt>
    <dgm:pt modelId="{846324B7-F060-40D0-A5B2-96FB6ADC219C}" type="parTrans" cxnId="{1A933921-0097-44AF-AAA4-1AC7ED73D3DB}">
      <dgm:prSet/>
      <dgm:spPr/>
      <dgm:t>
        <a:bodyPr/>
        <a:lstStyle/>
        <a:p>
          <a:endParaRPr lang="en-US" b="1"/>
        </a:p>
      </dgm:t>
    </dgm:pt>
    <dgm:pt modelId="{689A3596-DD29-4CDD-8E4C-DEC696707032}" type="sibTrans" cxnId="{1A933921-0097-44AF-AAA4-1AC7ED73D3DB}">
      <dgm:prSet/>
      <dgm:spPr/>
      <dgm:t>
        <a:bodyPr/>
        <a:lstStyle/>
        <a:p>
          <a:endParaRPr lang="en-US" b="1"/>
        </a:p>
      </dgm:t>
    </dgm:pt>
    <dgm:pt modelId="{FC7CA783-D17B-4001-AC1E-A7720688B7A9}">
      <dgm:prSet phldrT="[Texto]" phldr="1"/>
      <dgm:spPr/>
      <dgm:t>
        <a:bodyPr/>
        <a:lstStyle/>
        <a:p>
          <a:endParaRPr lang="en-US" b="1" dirty="0"/>
        </a:p>
      </dgm:t>
    </dgm:pt>
    <dgm:pt modelId="{D22C43A4-4C16-483A-9628-067BE94E3AAC}" type="parTrans" cxnId="{F51CA2B4-4259-48D4-8FA2-64CCC32CF53D}">
      <dgm:prSet/>
      <dgm:spPr/>
      <dgm:t>
        <a:bodyPr/>
        <a:lstStyle/>
        <a:p>
          <a:endParaRPr lang="en-US" b="1"/>
        </a:p>
      </dgm:t>
    </dgm:pt>
    <dgm:pt modelId="{3A4E60AE-17E1-44B9-8F81-6E794853F45C}" type="sibTrans" cxnId="{F51CA2B4-4259-48D4-8FA2-64CCC32CF53D}">
      <dgm:prSet/>
      <dgm:spPr/>
      <dgm:t>
        <a:bodyPr/>
        <a:lstStyle/>
        <a:p>
          <a:endParaRPr lang="en-US" b="1"/>
        </a:p>
      </dgm:t>
    </dgm:pt>
    <dgm:pt modelId="{D7FE9F7E-D06B-4EF2-B1A0-38DBB9996818}">
      <dgm:prSet phldrT="[Texto]"/>
      <dgm:spPr/>
      <dgm:t>
        <a:bodyPr/>
        <a:lstStyle/>
        <a:p>
          <a:r>
            <a:rPr lang="pt-BR" b="1" dirty="0"/>
            <a:t>Novos fatos geradores</a:t>
          </a:r>
          <a:endParaRPr lang="en-US" b="1" dirty="0"/>
        </a:p>
      </dgm:t>
    </dgm:pt>
    <dgm:pt modelId="{6110938E-C0CC-4A05-B03F-16D9937063C3}" type="parTrans" cxnId="{9116F554-E9D8-40C6-B25D-03B5887AA25D}">
      <dgm:prSet/>
      <dgm:spPr/>
      <dgm:t>
        <a:bodyPr/>
        <a:lstStyle/>
        <a:p>
          <a:endParaRPr lang="en-US" b="1"/>
        </a:p>
      </dgm:t>
    </dgm:pt>
    <dgm:pt modelId="{7D41A0A8-9579-4994-A198-1D1AFC099CEF}" type="sibTrans" cxnId="{9116F554-E9D8-40C6-B25D-03B5887AA25D}">
      <dgm:prSet/>
      <dgm:spPr/>
      <dgm:t>
        <a:bodyPr/>
        <a:lstStyle/>
        <a:p>
          <a:endParaRPr lang="en-US" b="1"/>
        </a:p>
      </dgm:t>
    </dgm:pt>
    <dgm:pt modelId="{3B08328A-2910-4FAA-B6E1-28E770D1881C}">
      <dgm:prSet phldrT="[Texto]"/>
      <dgm:spPr/>
      <dgm:t>
        <a:bodyPr/>
        <a:lstStyle/>
        <a:p>
          <a:r>
            <a:rPr lang="pt-BR" b="1" dirty="0"/>
            <a:t>Operações de crédito, de câmbio, securitização etc.</a:t>
          </a:r>
          <a:endParaRPr lang="pt-BR" b="1" noProof="0" dirty="0"/>
        </a:p>
      </dgm:t>
    </dgm:pt>
    <dgm:pt modelId="{9E850523-0234-4FE4-990B-1DC0A1BD9745}" type="parTrans" cxnId="{7C822396-46EF-47BF-9DEA-84789069195B}">
      <dgm:prSet/>
      <dgm:spPr/>
      <dgm:t>
        <a:bodyPr/>
        <a:lstStyle/>
        <a:p>
          <a:endParaRPr lang="en-US" b="1"/>
        </a:p>
      </dgm:t>
    </dgm:pt>
    <dgm:pt modelId="{E474CB04-CA27-4DCE-8E83-9CB73F92B505}" type="sibTrans" cxnId="{7C822396-46EF-47BF-9DEA-84789069195B}">
      <dgm:prSet/>
      <dgm:spPr/>
      <dgm:t>
        <a:bodyPr/>
        <a:lstStyle/>
        <a:p>
          <a:endParaRPr lang="en-US" b="1"/>
        </a:p>
      </dgm:t>
    </dgm:pt>
    <dgm:pt modelId="{80F5A4CD-6598-4987-B153-503308590185}">
      <dgm:prSet phldrT="[Texto]"/>
      <dgm:spPr/>
      <dgm:t>
        <a:bodyPr/>
        <a:lstStyle/>
        <a:p>
          <a:r>
            <a:rPr lang="pt-BR" b="1" dirty="0"/>
            <a:t>COMPARTILHAMENTO DOS DADOS </a:t>
          </a:r>
          <a:r>
            <a:rPr lang="pt-BR" b="1" dirty="0" err="1"/>
            <a:t>DFe</a:t>
          </a:r>
          <a:r>
            <a:rPr lang="pt-BR" b="1" dirty="0"/>
            <a:t> E DECLARAÇÕES</a:t>
          </a:r>
          <a:endParaRPr lang="en-US" b="1" dirty="0"/>
        </a:p>
      </dgm:t>
    </dgm:pt>
    <dgm:pt modelId="{86A048B4-EBEE-466D-87C5-805C4ED141AA}" type="parTrans" cxnId="{4379BEBA-950E-421B-A50E-CB1D7CEDA62F}">
      <dgm:prSet/>
      <dgm:spPr/>
      <dgm:t>
        <a:bodyPr/>
        <a:lstStyle/>
        <a:p>
          <a:endParaRPr lang="en-US" b="1"/>
        </a:p>
      </dgm:t>
    </dgm:pt>
    <dgm:pt modelId="{539AD7DF-9ED8-4464-A6FA-5333098C61CD}" type="sibTrans" cxnId="{4379BEBA-950E-421B-A50E-CB1D7CEDA62F}">
      <dgm:prSet/>
      <dgm:spPr/>
      <dgm:t>
        <a:bodyPr/>
        <a:lstStyle/>
        <a:p>
          <a:endParaRPr lang="en-US" b="1"/>
        </a:p>
      </dgm:t>
    </dgm:pt>
    <dgm:pt modelId="{1C1C1515-5C02-462B-909B-F9870F795F0E}">
      <dgm:prSet phldrT="[Texto]"/>
      <dgm:spPr/>
      <dgm:t>
        <a:bodyPr/>
        <a:lstStyle/>
        <a:p>
          <a:r>
            <a:rPr lang="pt-BR" b="1" dirty="0"/>
            <a:t>Para sincronizar e uniformizar as apurações de IBS e CBS</a:t>
          </a:r>
          <a:endParaRPr lang="en-US" b="1" dirty="0"/>
        </a:p>
      </dgm:t>
    </dgm:pt>
    <dgm:pt modelId="{763D30AE-74AD-4AF6-BCBC-6419C1C59558}" type="parTrans" cxnId="{0384757E-D49A-4DD1-BC39-161F0680EA87}">
      <dgm:prSet/>
      <dgm:spPr/>
      <dgm:t>
        <a:bodyPr/>
        <a:lstStyle/>
        <a:p>
          <a:endParaRPr lang="en-US" b="1"/>
        </a:p>
      </dgm:t>
    </dgm:pt>
    <dgm:pt modelId="{E81FB820-6182-4E79-9DCB-8BB5AE573704}" type="sibTrans" cxnId="{0384757E-D49A-4DD1-BC39-161F0680EA87}">
      <dgm:prSet/>
      <dgm:spPr/>
      <dgm:t>
        <a:bodyPr/>
        <a:lstStyle/>
        <a:p>
          <a:endParaRPr lang="en-US" b="1"/>
        </a:p>
      </dgm:t>
    </dgm:pt>
    <dgm:pt modelId="{85E57B11-E4C3-4CB2-A37B-C2256F79B849}">
      <dgm:prSet phldrT="[Texto]"/>
      <dgm:spPr/>
      <dgm:t>
        <a:bodyPr/>
        <a:lstStyle/>
        <a:p>
          <a:r>
            <a:rPr lang="pt-BR" b="1" dirty="0"/>
            <a:t>SISTEMA DE APURAÇÃO DO IBS E CBS</a:t>
          </a:r>
          <a:endParaRPr lang="en-US" b="1" dirty="0"/>
        </a:p>
      </dgm:t>
    </dgm:pt>
    <dgm:pt modelId="{1F1C9E47-2C58-4309-9976-DEC813607F66}" type="parTrans" cxnId="{2316ED0F-329F-445A-B423-4E2BADA6ADD9}">
      <dgm:prSet/>
      <dgm:spPr/>
      <dgm:t>
        <a:bodyPr/>
        <a:lstStyle/>
        <a:p>
          <a:endParaRPr lang="en-US" b="1"/>
        </a:p>
      </dgm:t>
    </dgm:pt>
    <dgm:pt modelId="{B077EA31-5787-4A87-9D75-954C53928BAD}" type="sibTrans" cxnId="{2316ED0F-329F-445A-B423-4E2BADA6ADD9}">
      <dgm:prSet/>
      <dgm:spPr/>
      <dgm:t>
        <a:bodyPr/>
        <a:lstStyle/>
        <a:p>
          <a:endParaRPr lang="en-US" b="1"/>
        </a:p>
      </dgm:t>
    </dgm:pt>
    <dgm:pt modelId="{2235E5F1-19EE-41B2-B0E2-17AF963FF4CD}">
      <dgm:prSet phldrT="[Texto]"/>
      <dgm:spPr/>
      <dgm:t>
        <a:bodyPr/>
        <a:lstStyle/>
        <a:p>
          <a:r>
            <a:rPr lang="pt-BR" b="1" dirty="0"/>
            <a:t>Apuração centralizada e consolidada num único CNPJ base</a:t>
          </a:r>
          <a:endParaRPr lang="en-US" b="1" dirty="0"/>
        </a:p>
      </dgm:t>
    </dgm:pt>
    <dgm:pt modelId="{5E2EE9A8-80D5-41E3-B2DB-DDB7B3404A65}" type="parTrans" cxnId="{03E0785F-6394-4B69-AF28-1DC1E03402D6}">
      <dgm:prSet/>
      <dgm:spPr/>
      <dgm:t>
        <a:bodyPr/>
        <a:lstStyle/>
        <a:p>
          <a:endParaRPr lang="en-US" b="1"/>
        </a:p>
      </dgm:t>
    </dgm:pt>
    <dgm:pt modelId="{8FE7EC66-65DD-4DA3-BC57-B2012A811987}" type="sibTrans" cxnId="{03E0785F-6394-4B69-AF28-1DC1E03402D6}">
      <dgm:prSet/>
      <dgm:spPr/>
      <dgm:t>
        <a:bodyPr/>
        <a:lstStyle/>
        <a:p>
          <a:endParaRPr lang="en-US" b="1"/>
        </a:p>
      </dgm:t>
    </dgm:pt>
    <dgm:pt modelId="{286D5D8C-CA5E-4E76-94DC-E6084C596814}">
      <dgm:prSet phldrT="[Texto]"/>
      <dgm:spPr/>
      <dgm:t>
        <a:bodyPr/>
        <a:lstStyle/>
        <a:p>
          <a:r>
            <a:rPr lang="pt-BR" b="1" dirty="0"/>
            <a:t>SISTEMA DE ARRECADAÇÃO</a:t>
          </a:r>
          <a:endParaRPr lang="en-US" b="1" dirty="0"/>
        </a:p>
      </dgm:t>
    </dgm:pt>
    <dgm:pt modelId="{7F26264C-2A40-4F6A-B61C-0851691C7BDD}" type="parTrans" cxnId="{4F6A34D8-8EE5-4B8E-A843-EA625ECA9964}">
      <dgm:prSet/>
      <dgm:spPr/>
      <dgm:t>
        <a:bodyPr/>
        <a:lstStyle/>
        <a:p>
          <a:endParaRPr lang="en-US" b="1"/>
        </a:p>
      </dgm:t>
    </dgm:pt>
    <dgm:pt modelId="{3494D622-A11B-4BA4-8478-78505363A3EC}" type="sibTrans" cxnId="{4F6A34D8-8EE5-4B8E-A843-EA625ECA9964}">
      <dgm:prSet/>
      <dgm:spPr/>
      <dgm:t>
        <a:bodyPr/>
        <a:lstStyle/>
        <a:p>
          <a:endParaRPr lang="en-US" b="1"/>
        </a:p>
      </dgm:t>
    </dgm:pt>
    <dgm:pt modelId="{925C76CA-9287-4F7C-9CC5-B4B26C5F3D01}">
      <dgm:prSet phldrT="[Texto]"/>
      <dgm:spPr/>
      <dgm:t>
        <a:bodyPr/>
        <a:lstStyle/>
        <a:p>
          <a:r>
            <a:rPr lang="pt-BR" b="1" dirty="0"/>
            <a:t>Processar os recolhimentos de IBS e CBS</a:t>
          </a:r>
          <a:endParaRPr lang="en-US" b="1" dirty="0"/>
        </a:p>
      </dgm:t>
    </dgm:pt>
    <dgm:pt modelId="{ACDE229A-F5C9-40A2-A210-FA66EB2146A5}" type="parTrans" cxnId="{E1177041-9CA6-417C-83AA-DBD309905A1D}">
      <dgm:prSet/>
      <dgm:spPr/>
      <dgm:t>
        <a:bodyPr/>
        <a:lstStyle/>
        <a:p>
          <a:endParaRPr lang="en-US" b="1"/>
        </a:p>
      </dgm:t>
    </dgm:pt>
    <dgm:pt modelId="{D4F433AA-0382-4711-ABE7-7A70BD8104A0}" type="sibTrans" cxnId="{E1177041-9CA6-417C-83AA-DBD309905A1D}">
      <dgm:prSet/>
      <dgm:spPr/>
      <dgm:t>
        <a:bodyPr/>
        <a:lstStyle/>
        <a:p>
          <a:endParaRPr lang="en-US" b="1"/>
        </a:p>
      </dgm:t>
    </dgm:pt>
    <dgm:pt modelId="{5E10DA52-8DA2-4564-A81F-7C969B8F45BB}">
      <dgm:prSet phldrT="[Texto]"/>
      <dgm:spPr/>
      <dgm:t>
        <a:bodyPr/>
        <a:lstStyle/>
        <a:p>
          <a:r>
            <a:rPr lang="pt-BR" b="1" dirty="0"/>
            <a:t>Controlar os repasses financeiros das instituições financeiras</a:t>
          </a:r>
          <a:endParaRPr lang="en-US" b="1" dirty="0"/>
        </a:p>
      </dgm:t>
    </dgm:pt>
    <dgm:pt modelId="{163271BC-059A-4EAB-A3E1-5B80C001A26C}" type="parTrans" cxnId="{09889CA0-F4C5-46B3-99F0-33AE38E9B5AC}">
      <dgm:prSet/>
      <dgm:spPr/>
      <dgm:t>
        <a:bodyPr/>
        <a:lstStyle/>
        <a:p>
          <a:endParaRPr lang="en-US" b="1"/>
        </a:p>
      </dgm:t>
    </dgm:pt>
    <dgm:pt modelId="{BB6BF4DF-D3D6-44C0-B650-79AA8C5B2C44}" type="sibTrans" cxnId="{09889CA0-F4C5-46B3-99F0-33AE38E9B5AC}">
      <dgm:prSet/>
      <dgm:spPr/>
      <dgm:t>
        <a:bodyPr/>
        <a:lstStyle/>
        <a:p>
          <a:endParaRPr lang="en-US" b="1"/>
        </a:p>
      </dgm:t>
    </dgm:pt>
    <dgm:pt modelId="{2BB4A1A9-A747-45F5-80B6-61E02D65F8DC}">
      <dgm:prSet phldrT="[Texto]"/>
      <dgm:spPr/>
      <dgm:t>
        <a:bodyPr/>
        <a:lstStyle/>
        <a:p>
          <a:r>
            <a:rPr lang="pt-BR" b="1" dirty="0"/>
            <a:t>PORTAL DE ATENDIMENTO</a:t>
          </a:r>
          <a:endParaRPr lang="en-US" b="1" dirty="0"/>
        </a:p>
      </dgm:t>
    </dgm:pt>
    <dgm:pt modelId="{5C0C28C3-9682-45BE-A315-50B45B7CB379}" type="parTrans" cxnId="{B43A138B-A880-4795-BF2B-BBCEFA085032}">
      <dgm:prSet/>
      <dgm:spPr/>
      <dgm:t>
        <a:bodyPr/>
        <a:lstStyle/>
        <a:p>
          <a:endParaRPr lang="en-US" b="1"/>
        </a:p>
      </dgm:t>
    </dgm:pt>
    <dgm:pt modelId="{FA774971-7A60-4FD9-BC15-4F9B71289674}" type="sibTrans" cxnId="{B43A138B-A880-4795-BF2B-BBCEFA085032}">
      <dgm:prSet/>
      <dgm:spPr/>
      <dgm:t>
        <a:bodyPr/>
        <a:lstStyle/>
        <a:p>
          <a:endParaRPr lang="en-US" b="1"/>
        </a:p>
      </dgm:t>
    </dgm:pt>
    <dgm:pt modelId="{CA3BCC76-B201-45D2-BCDB-158269CC8B42}">
      <dgm:prSet phldrT="[Texto]"/>
      <dgm:spPr/>
      <dgm:t>
        <a:bodyPr/>
        <a:lstStyle/>
        <a:p>
          <a:r>
            <a:rPr lang="pt-BR" b="1" dirty="0"/>
            <a:t>Funcionalidades de interface entre contribuintes e sistemas do IBS e CBS</a:t>
          </a:r>
          <a:endParaRPr lang="en-US" b="1" dirty="0"/>
        </a:p>
      </dgm:t>
    </dgm:pt>
    <dgm:pt modelId="{F9CF8A47-B1EB-407B-B23C-93DCBA569063}" type="parTrans" cxnId="{23D05E60-2060-4205-A019-597346590941}">
      <dgm:prSet/>
      <dgm:spPr/>
      <dgm:t>
        <a:bodyPr/>
        <a:lstStyle/>
        <a:p>
          <a:endParaRPr lang="en-US" b="1"/>
        </a:p>
      </dgm:t>
    </dgm:pt>
    <dgm:pt modelId="{C56EA56D-9FB7-4848-8920-8F48BEBE3A7E}" type="sibTrans" cxnId="{23D05E60-2060-4205-A019-597346590941}">
      <dgm:prSet/>
      <dgm:spPr/>
      <dgm:t>
        <a:bodyPr/>
        <a:lstStyle/>
        <a:p>
          <a:endParaRPr lang="en-US" b="1"/>
        </a:p>
      </dgm:t>
    </dgm:pt>
    <dgm:pt modelId="{40F04A65-AC29-450C-B114-2BF0BA4AF35A}">
      <dgm:prSet phldrT="[Texto]" phldr="1"/>
      <dgm:spPr/>
      <dgm:t>
        <a:bodyPr/>
        <a:lstStyle/>
        <a:p>
          <a:endParaRPr lang="en-US" b="1" dirty="0"/>
        </a:p>
      </dgm:t>
    </dgm:pt>
    <dgm:pt modelId="{3AACFD94-0449-4C56-8797-1A82CB2FBEA2}" type="parTrans" cxnId="{1BE3A8D2-C29C-4991-8023-E3CB2F9180B1}">
      <dgm:prSet/>
      <dgm:spPr/>
      <dgm:t>
        <a:bodyPr/>
        <a:lstStyle/>
        <a:p>
          <a:endParaRPr lang="en-US" b="1"/>
        </a:p>
      </dgm:t>
    </dgm:pt>
    <dgm:pt modelId="{2D7600B7-09B6-4568-8D05-C7A0B5632452}" type="sibTrans" cxnId="{1BE3A8D2-C29C-4991-8023-E3CB2F9180B1}">
      <dgm:prSet/>
      <dgm:spPr/>
      <dgm:t>
        <a:bodyPr/>
        <a:lstStyle/>
        <a:p>
          <a:endParaRPr lang="en-US" b="1"/>
        </a:p>
      </dgm:t>
    </dgm:pt>
    <dgm:pt modelId="{3C253A43-C55C-4D5E-891A-D10BD6C08967}">
      <dgm:prSet phldrT="[Texto]" phldr="1"/>
      <dgm:spPr/>
      <dgm:t>
        <a:bodyPr/>
        <a:lstStyle/>
        <a:p>
          <a:endParaRPr lang="en-US" b="1" dirty="0"/>
        </a:p>
      </dgm:t>
    </dgm:pt>
    <dgm:pt modelId="{84866929-120F-4668-BCDA-AFB2D456014C}" type="sibTrans" cxnId="{DBB60D02-1B41-410B-BA56-A3A95EF7D61F}">
      <dgm:prSet/>
      <dgm:spPr/>
      <dgm:t>
        <a:bodyPr/>
        <a:lstStyle/>
        <a:p>
          <a:endParaRPr lang="en-US" b="1"/>
        </a:p>
      </dgm:t>
    </dgm:pt>
    <dgm:pt modelId="{8D2EB753-E63C-4504-9963-933992EBA952}" type="parTrans" cxnId="{DBB60D02-1B41-410B-BA56-A3A95EF7D61F}">
      <dgm:prSet/>
      <dgm:spPr/>
      <dgm:t>
        <a:bodyPr/>
        <a:lstStyle/>
        <a:p>
          <a:endParaRPr lang="en-US" b="1"/>
        </a:p>
      </dgm:t>
    </dgm:pt>
    <dgm:pt modelId="{B4714086-DA60-4A49-A8AF-3A1642E8E829}">
      <dgm:prSet phldrT="[Texto]"/>
      <dgm:spPr/>
      <dgm:t>
        <a:bodyPr/>
        <a:lstStyle/>
        <a:p>
          <a:r>
            <a:rPr lang="pt-BR" b="1" dirty="0"/>
            <a:t>DECLARAÇÕES DO IBS</a:t>
          </a:r>
          <a:endParaRPr lang="en-US" b="1" dirty="0"/>
        </a:p>
      </dgm:t>
    </dgm:pt>
    <dgm:pt modelId="{090F4BD0-6C19-4E4C-9CBE-EF23654B2C70}" type="sibTrans" cxnId="{4A9BADB8-B7CD-46EF-AEE2-145FE8BE4FA1}">
      <dgm:prSet/>
      <dgm:spPr/>
      <dgm:t>
        <a:bodyPr/>
        <a:lstStyle/>
        <a:p>
          <a:endParaRPr lang="en-US" b="1"/>
        </a:p>
      </dgm:t>
    </dgm:pt>
    <dgm:pt modelId="{F4342537-DE88-4E4F-8F1F-2067E4B1540C}" type="parTrans" cxnId="{4A9BADB8-B7CD-46EF-AEE2-145FE8BE4FA1}">
      <dgm:prSet/>
      <dgm:spPr/>
      <dgm:t>
        <a:bodyPr/>
        <a:lstStyle/>
        <a:p>
          <a:endParaRPr lang="en-US" b="1"/>
        </a:p>
      </dgm:t>
    </dgm:pt>
    <dgm:pt modelId="{A7D58205-FC5C-4D93-9E6A-AAFF0D4A27AE}" type="pres">
      <dgm:prSet presAssocID="{51C32884-AB9C-4183-A3E9-09BD4D524A6E}" presName="linear" presStyleCnt="0">
        <dgm:presLayoutVars>
          <dgm:dir/>
          <dgm:resizeHandles val="exact"/>
        </dgm:presLayoutVars>
      </dgm:prSet>
      <dgm:spPr/>
    </dgm:pt>
    <dgm:pt modelId="{63699423-1B0E-4F61-A2A8-85DA60D1F599}" type="pres">
      <dgm:prSet presAssocID="{A2D8184B-D2D1-447E-8C4E-606A5DC0C7D6}" presName="comp" presStyleCnt="0"/>
      <dgm:spPr/>
    </dgm:pt>
    <dgm:pt modelId="{B189DCA9-A452-426E-8CAD-0E41769B2729}" type="pres">
      <dgm:prSet presAssocID="{A2D8184B-D2D1-447E-8C4E-606A5DC0C7D6}" presName="box" presStyleLbl="node1" presStyleIdx="0" presStyleCnt="7"/>
      <dgm:spPr/>
    </dgm:pt>
    <dgm:pt modelId="{DA24BBE8-A499-4496-ADB2-843F2E414552}" type="pres">
      <dgm:prSet presAssocID="{A2D8184B-D2D1-447E-8C4E-606A5DC0C7D6}" presName="img" presStyleLbl="fgImgPlace1" presStyleIdx="0" presStyleCnt="7" custScaleX="48017"/>
      <dgm:spPr/>
    </dgm:pt>
    <dgm:pt modelId="{71FD38A3-3C5A-4B68-BD02-1C4004D46100}" type="pres">
      <dgm:prSet presAssocID="{A2D8184B-D2D1-447E-8C4E-606A5DC0C7D6}" presName="text" presStyleLbl="node1" presStyleIdx="0" presStyleCnt="7">
        <dgm:presLayoutVars>
          <dgm:bulletEnabled val="1"/>
        </dgm:presLayoutVars>
      </dgm:prSet>
      <dgm:spPr/>
    </dgm:pt>
    <dgm:pt modelId="{C46DAB94-4BFF-43E9-BF1F-73EE76DD3190}" type="pres">
      <dgm:prSet presAssocID="{3E9E9252-8F71-4882-A761-BA8A6416C2EF}" presName="spacer" presStyleCnt="0"/>
      <dgm:spPr/>
    </dgm:pt>
    <dgm:pt modelId="{E7B248CC-C6A5-4C0D-A033-854DBC1A3050}" type="pres">
      <dgm:prSet presAssocID="{9FEB613A-3EDB-407C-896B-215ED5FA452C}" presName="comp" presStyleCnt="0"/>
      <dgm:spPr/>
    </dgm:pt>
    <dgm:pt modelId="{71DE0F26-F68D-4C25-90B7-0C893D21B96E}" type="pres">
      <dgm:prSet presAssocID="{9FEB613A-3EDB-407C-896B-215ED5FA452C}" presName="box" presStyleLbl="node1" presStyleIdx="1" presStyleCnt="7"/>
      <dgm:spPr/>
    </dgm:pt>
    <dgm:pt modelId="{CD8ADA9E-7DE8-4835-BF4D-BDD09F9CE5C5}" type="pres">
      <dgm:prSet presAssocID="{9FEB613A-3EDB-407C-896B-215ED5FA452C}" presName="img" presStyleLbl="fgImgPlace1" presStyleIdx="1" presStyleCnt="7" custScaleX="48017"/>
      <dgm:spPr/>
    </dgm:pt>
    <dgm:pt modelId="{FD884012-F2BE-40AA-A3CA-1A82FA0B8A60}" type="pres">
      <dgm:prSet presAssocID="{9FEB613A-3EDB-407C-896B-215ED5FA452C}" presName="text" presStyleLbl="node1" presStyleIdx="1" presStyleCnt="7">
        <dgm:presLayoutVars>
          <dgm:bulletEnabled val="1"/>
        </dgm:presLayoutVars>
      </dgm:prSet>
      <dgm:spPr/>
    </dgm:pt>
    <dgm:pt modelId="{BD8514AD-6A07-4C97-899F-44F546E63EBF}" type="pres">
      <dgm:prSet presAssocID="{1EBCE913-F073-41B4-B615-4A8CEFEADE19}" presName="spacer" presStyleCnt="0"/>
      <dgm:spPr/>
    </dgm:pt>
    <dgm:pt modelId="{A847DAD8-6D72-4F07-834C-BB66B98D08AF}" type="pres">
      <dgm:prSet presAssocID="{B4714086-DA60-4A49-A8AF-3A1642E8E829}" presName="comp" presStyleCnt="0"/>
      <dgm:spPr/>
    </dgm:pt>
    <dgm:pt modelId="{A943012C-10AB-4F34-8FDD-94A933160B3E}" type="pres">
      <dgm:prSet presAssocID="{B4714086-DA60-4A49-A8AF-3A1642E8E829}" presName="box" presStyleLbl="node1" presStyleIdx="2" presStyleCnt="7"/>
      <dgm:spPr/>
    </dgm:pt>
    <dgm:pt modelId="{9E41AADC-A788-49F2-A11F-2C44D22A0629}" type="pres">
      <dgm:prSet presAssocID="{B4714086-DA60-4A49-A8AF-3A1642E8E829}" presName="img" presStyleLbl="fgImgPlace1" presStyleIdx="2" presStyleCnt="7" custScaleX="48017"/>
      <dgm:spPr/>
    </dgm:pt>
    <dgm:pt modelId="{804F22FE-C8C0-4C89-81E4-5208ED5C37A0}" type="pres">
      <dgm:prSet presAssocID="{B4714086-DA60-4A49-A8AF-3A1642E8E829}" presName="text" presStyleLbl="node1" presStyleIdx="2" presStyleCnt="7">
        <dgm:presLayoutVars>
          <dgm:bulletEnabled val="1"/>
        </dgm:presLayoutVars>
      </dgm:prSet>
      <dgm:spPr/>
    </dgm:pt>
    <dgm:pt modelId="{5AC3A6C3-B03E-42FD-BDB8-7AD1A91C3268}" type="pres">
      <dgm:prSet presAssocID="{090F4BD0-6C19-4E4C-9CBE-EF23654B2C70}" presName="spacer" presStyleCnt="0"/>
      <dgm:spPr/>
    </dgm:pt>
    <dgm:pt modelId="{91ACCCDC-77C4-4722-BA82-F12F675CA25C}" type="pres">
      <dgm:prSet presAssocID="{80F5A4CD-6598-4987-B153-503308590185}" presName="comp" presStyleCnt="0"/>
      <dgm:spPr/>
    </dgm:pt>
    <dgm:pt modelId="{248F760C-D117-4AEC-8D77-B2492597E446}" type="pres">
      <dgm:prSet presAssocID="{80F5A4CD-6598-4987-B153-503308590185}" presName="box" presStyleLbl="node1" presStyleIdx="3" presStyleCnt="7"/>
      <dgm:spPr/>
    </dgm:pt>
    <dgm:pt modelId="{A33E86F0-17A7-499A-BD89-B1F9222A619B}" type="pres">
      <dgm:prSet presAssocID="{80F5A4CD-6598-4987-B153-503308590185}" presName="img" presStyleLbl="fgImgPlace1" presStyleIdx="3" presStyleCnt="7" custScaleX="48017"/>
      <dgm:spPr/>
    </dgm:pt>
    <dgm:pt modelId="{65C67DCA-313D-4267-BB4F-D76C6F44B80E}" type="pres">
      <dgm:prSet presAssocID="{80F5A4CD-6598-4987-B153-503308590185}" presName="text" presStyleLbl="node1" presStyleIdx="3" presStyleCnt="7">
        <dgm:presLayoutVars>
          <dgm:bulletEnabled val="1"/>
        </dgm:presLayoutVars>
      </dgm:prSet>
      <dgm:spPr/>
    </dgm:pt>
    <dgm:pt modelId="{895F4176-57B0-40C5-83AA-458341ACDAE4}" type="pres">
      <dgm:prSet presAssocID="{539AD7DF-9ED8-4464-A6FA-5333098C61CD}" presName="spacer" presStyleCnt="0"/>
      <dgm:spPr/>
    </dgm:pt>
    <dgm:pt modelId="{30713671-2C07-4E5A-A4EE-7EDBE90E9448}" type="pres">
      <dgm:prSet presAssocID="{85E57B11-E4C3-4CB2-A37B-C2256F79B849}" presName="comp" presStyleCnt="0"/>
      <dgm:spPr/>
    </dgm:pt>
    <dgm:pt modelId="{A4C5DAEC-6745-4824-B6D7-4359ABDBBC23}" type="pres">
      <dgm:prSet presAssocID="{85E57B11-E4C3-4CB2-A37B-C2256F79B849}" presName="box" presStyleLbl="node1" presStyleIdx="4" presStyleCnt="7"/>
      <dgm:spPr/>
    </dgm:pt>
    <dgm:pt modelId="{497EC2F9-B4CF-467D-8ADD-719BED256B29}" type="pres">
      <dgm:prSet presAssocID="{85E57B11-E4C3-4CB2-A37B-C2256F79B849}" presName="img" presStyleLbl="fgImgPlace1" presStyleIdx="4" presStyleCnt="7" custScaleX="48017"/>
      <dgm:spPr/>
    </dgm:pt>
    <dgm:pt modelId="{DC10530C-9F10-4281-A851-1A17FE9769C9}" type="pres">
      <dgm:prSet presAssocID="{85E57B11-E4C3-4CB2-A37B-C2256F79B849}" presName="text" presStyleLbl="node1" presStyleIdx="4" presStyleCnt="7">
        <dgm:presLayoutVars>
          <dgm:bulletEnabled val="1"/>
        </dgm:presLayoutVars>
      </dgm:prSet>
      <dgm:spPr/>
    </dgm:pt>
    <dgm:pt modelId="{F2D1D26F-515E-4666-A9D1-8F7285915612}" type="pres">
      <dgm:prSet presAssocID="{B077EA31-5787-4A87-9D75-954C53928BAD}" presName="spacer" presStyleCnt="0"/>
      <dgm:spPr/>
    </dgm:pt>
    <dgm:pt modelId="{474BAC46-F51F-4FDA-A40F-A34896E183D0}" type="pres">
      <dgm:prSet presAssocID="{286D5D8C-CA5E-4E76-94DC-E6084C596814}" presName="comp" presStyleCnt="0"/>
      <dgm:spPr/>
    </dgm:pt>
    <dgm:pt modelId="{9BD750AD-07F5-41E8-8094-E97BD4EA11E8}" type="pres">
      <dgm:prSet presAssocID="{286D5D8C-CA5E-4E76-94DC-E6084C596814}" presName="box" presStyleLbl="node1" presStyleIdx="5" presStyleCnt="7"/>
      <dgm:spPr/>
    </dgm:pt>
    <dgm:pt modelId="{E36923AB-0BE0-45A1-A6E8-680089D462C1}" type="pres">
      <dgm:prSet presAssocID="{286D5D8C-CA5E-4E76-94DC-E6084C596814}" presName="img" presStyleLbl="fgImgPlace1" presStyleIdx="5" presStyleCnt="7" custScaleX="48017"/>
      <dgm:spPr/>
    </dgm:pt>
    <dgm:pt modelId="{D58A90A3-985C-4527-A1F4-BE3D3FEC02BB}" type="pres">
      <dgm:prSet presAssocID="{286D5D8C-CA5E-4E76-94DC-E6084C596814}" presName="text" presStyleLbl="node1" presStyleIdx="5" presStyleCnt="7">
        <dgm:presLayoutVars>
          <dgm:bulletEnabled val="1"/>
        </dgm:presLayoutVars>
      </dgm:prSet>
      <dgm:spPr/>
    </dgm:pt>
    <dgm:pt modelId="{FCCC36E0-C8D3-403F-9230-0B6F97A873FA}" type="pres">
      <dgm:prSet presAssocID="{3494D622-A11B-4BA4-8478-78505363A3EC}" presName="spacer" presStyleCnt="0"/>
      <dgm:spPr/>
    </dgm:pt>
    <dgm:pt modelId="{4379899C-FD55-44C1-9DA8-75F0FB1D5778}" type="pres">
      <dgm:prSet presAssocID="{2BB4A1A9-A747-45F5-80B6-61E02D65F8DC}" presName="comp" presStyleCnt="0"/>
      <dgm:spPr/>
    </dgm:pt>
    <dgm:pt modelId="{8E2CB545-BCAD-48D5-8042-C4AF791F0F5E}" type="pres">
      <dgm:prSet presAssocID="{2BB4A1A9-A747-45F5-80B6-61E02D65F8DC}" presName="box" presStyleLbl="node1" presStyleIdx="6" presStyleCnt="7"/>
      <dgm:spPr/>
    </dgm:pt>
    <dgm:pt modelId="{98909D89-71E2-4F05-9288-07D2AF33C84D}" type="pres">
      <dgm:prSet presAssocID="{2BB4A1A9-A747-45F5-80B6-61E02D65F8DC}" presName="img" presStyleLbl="fgImgPlace1" presStyleIdx="6" presStyleCnt="7" custScaleX="48017"/>
      <dgm:spPr/>
    </dgm:pt>
    <dgm:pt modelId="{3D7A27B8-D2E9-470C-A91F-33A2DAA214DA}" type="pres">
      <dgm:prSet presAssocID="{2BB4A1A9-A747-45F5-80B6-61E02D65F8DC}" presName="text" presStyleLbl="node1" presStyleIdx="6" presStyleCnt="7">
        <dgm:presLayoutVars>
          <dgm:bulletEnabled val="1"/>
        </dgm:presLayoutVars>
      </dgm:prSet>
      <dgm:spPr/>
    </dgm:pt>
  </dgm:ptLst>
  <dgm:cxnLst>
    <dgm:cxn modelId="{DBB60D02-1B41-410B-BA56-A3A95EF7D61F}" srcId="{80F5A4CD-6598-4987-B153-503308590185}" destId="{3C253A43-C55C-4D5E-891A-D10BD6C08967}" srcOrd="1" destOrd="0" parTransId="{8D2EB753-E63C-4504-9963-933992EBA952}" sibTransId="{84866929-120F-4668-BCDA-AFB2D456014C}"/>
    <dgm:cxn modelId="{2316ED0F-329F-445A-B423-4E2BADA6ADD9}" srcId="{51C32884-AB9C-4183-A3E9-09BD4D524A6E}" destId="{85E57B11-E4C3-4CB2-A37B-C2256F79B849}" srcOrd="4" destOrd="0" parTransId="{1F1C9E47-2C58-4309-9976-DEC813607F66}" sibTransId="{B077EA31-5787-4A87-9D75-954C53928BAD}"/>
    <dgm:cxn modelId="{2CDDC411-CDF5-4ED0-824A-C92E9665529E}" type="presOf" srcId="{286D5D8C-CA5E-4E76-94DC-E6084C596814}" destId="{9BD750AD-07F5-41E8-8094-E97BD4EA11E8}" srcOrd="0" destOrd="0" presId="urn:microsoft.com/office/officeart/2005/8/layout/vList4"/>
    <dgm:cxn modelId="{32EB3915-78F7-4E5F-BDCB-D85B286D4A9C}" type="presOf" srcId="{D7FE9F7E-D06B-4EF2-B1A0-38DBB9996818}" destId="{804F22FE-C8C0-4C89-81E4-5208ED5C37A0}" srcOrd="1" destOrd="1" presId="urn:microsoft.com/office/officeart/2005/8/layout/vList4"/>
    <dgm:cxn modelId="{47C40B16-687A-43D3-B2F3-47349C654D43}" srcId="{51C32884-AB9C-4183-A3E9-09BD4D524A6E}" destId="{9FEB613A-3EDB-407C-896B-215ED5FA452C}" srcOrd="1" destOrd="0" parTransId="{FCE6CA8B-1E8A-4F7D-AF07-4314FC8E00F1}" sibTransId="{1EBCE913-F073-41B4-B615-4A8CEFEADE19}"/>
    <dgm:cxn modelId="{9FFA001B-9BA7-4A8E-BF7A-0102347AFDB2}" type="presOf" srcId="{3B08328A-2910-4FAA-B6E1-28E770D1881C}" destId="{804F22FE-C8C0-4C89-81E4-5208ED5C37A0}" srcOrd="1" destOrd="2" presId="urn:microsoft.com/office/officeart/2005/8/layout/vList4"/>
    <dgm:cxn modelId="{C0227F1F-9135-4D37-A8BA-D59800FDAC07}" type="presOf" srcId="{D7FE9F7E-D06B-4EF2-B1A0-38DBB9996818}" destId="{A943012C-10AB-4F34-8FDD-94A933160B3E}" srcOrd="0" destOrd="1" presId="urn:microsoft.com/office/officeart/2005/8/layout/vList4"/>
    <dgm:cxn modelId="{1A933921-0097-44AF-AAA4-1AC7ED73D3DB}" srcId="{9FEB613A-3EDB-407C-896B-215ED5FA452C}" destId="{E45449BB-273A-4DA9-A5F7-2AA32B3E2ACC}" srcOrd="0" destOrd="0" parTransId="{846324B7-F060-40D0-A5B2-96FB6ADC219C}" sibTransId="{689A3596-DD29-4CDD-8E4C-DEC696707032}"/>
    <dgm:cxn modelId="{33AFF224-BDCF-43F2-B4D7-D1EAE43234FC}" type="presOf" srcId="{B4714086-DA60-4A49-A8AF-3A1642E8E829}" destId="{A943012C-10AB-4F34-8FDD-94A933160B3E}" srcOrd="0" destOrd="0" presId="urn:microsoft.com/office/officeart/2005/8/layout/vList4"/>
    <dgm:cxn modelId="{BDC00E28-3A59-483B-B13F-E8148059D31C}" type="presOf" srcId="{2BB4A1A9-A747-45F5-80B6-61E02D65F8DC}" destId="{8E2CB545-BCAD-48D5-8042-C4AF791F0F5E}" srcOrd="0" destOrd="0" presId="urn:microsoft.com/office/officeart/2005/8/layout/vList4"/>
    <dgm:cxn modelId="{7A348529-0976-4AE5-9289-78BD1624995C}" type="presOf" srcId="{1C1C1515-5C02-462B-909B-F9870F795F0E}" destId="{248F760C-D117-4AEC-8D77-B2492597E446}" srcOrd="0" destOrd="1" presId="urn:microsoft.com/office/officeart/2005/8/layout/vList4"/>
    <dgm:cxn modelId="{48C9522A-30FA-4379-892F-D0AB78C34DC3}" type="presOf" srcId="{5E10DA52-8DA2-4564-A81F-7C969B8F45BB}" destId="{9BD750AD-07F5-41E8-8094-E97BD4EA11E8}" srcOrd="0" destOrd="2" presId="urn:microsoft.com/office/officeart/2005/8/layout/vList4"/>
    <dgm:cxn modelId="{7CEBED2C-2A88-45DC-B1DF-45347659880E}" type="presOf" srcId="{2235E5F1-19EE-41B2-B0E2-17AF963FF4CD}" destId="{A4C5DAEC-6745-4824-B6D7-4359ABDBBC23}" srcOrd="0" destOrd="1" presId="urn:microsoft.com/office/officeart/2005/8/layout/vList4"/>
    <dgm:cxn modelId="{E5F6842F-0B3A-4BF7-ADCC-DD2797A410E2}" type="presOf" srcId="{CA3BCC76-B201-45D2-BCDB-158269CC8B42}" destId="{8E2CB545-BCAD-48D5-8042-C4AF791F0F5E}" srcOrd="0" destOrd="1" presId="urn:microsoft.com/office/officeart/2005/8/layout/vList4"/>
    <dgm:cxn modelId="{900AE95E-A6EC-457E-9F86-E857C281E284}" type="presOf" srcId="{A2D8184B-D2D1-447E-8C4E-606A5DC0C7D6}" destId="{71FD38A3-3C5A-4B68-BD02-1C4004D46100}" srcOrd="1" destOrd="0" presId="urn:microsoft.com/office/officeart/2005/8/layout/vList4"/>
    <dgm:cxn modelId="{03E0785F-6394-4B69-AF28-1DC1E03402D6}" srcId="{85E57B11-E4C3-4CB2-A37B-C2256F79B849}" destId="{2235E5F1-19EE-41B2-B0E2-17AF963FF4CD}" srcOrd="0" destOrd="0" parTransId="{5E2EE9A8-80D5-41E3-B2DB-DDB7B3404A65}" sibTransId="{8FE7EC66-65DD-4DA3-BC57-B2012A811987}"/>
    <dgm:cxn modelId="{23D05E60-2060-4205-A019-597346590941}" srcId="{2BB4A1A9-A747-45F5-80B6-61E02D65F8DC}" destId="{CA3BCC76-B201-45D2-BCDB-158269CC8B42}" srcOrd="0" destOrd="0" parTransId="{F9CF8A47-B1EB-407B-B23C-93DCBA569063}" sibTransId="{C56EA56D-9FB7-4848-8920-8F48BEBE3A7E}"/>
    <dgm:cxn modelId="{E1177041-9CA6-417C-83AA-DBD309905A1D}" srcId="{286D5D8C-CA5E-4E76-94DC-E6084C596814}" destId="{925C76CA-9287-4F7C-9CC5-B4B26C5F3D01}" srcOrd="0" destOrd="0" parTransId="{ACDE229A-F5C9-40A2-A210-FA66EB2146A5}" sibTransId="{D4F433AA-0382-4711-ABE7-7A70BD8104A0}"/>
    <dgm:cxn modelId="{2239BB67-7561-44E5-A179-EE0B4370B927}" type="presOf" srcId="{FC7CA783-D17B-4001-AC1E-A7720688B7A9}" destId="{FD884012-F2BE-40AA-A3CA-1A82FA0B8A60}" srcOrd="1" destOrd="2" presId="urn:microsoft.com/office/officeart/2005/8/layout/vList4"/>
    <dgm:cxn modelId="{24814F6C-C216-498B-A7AF-98040B271BF4}" type="presOf" srcId="{3C253A43-C55C-4D5E-891A-D10BD6C08967}" destId="{65C67DCA-313D-4267-BB4F-D76C6F44B80E}" srcOrd="1" destOrd="2" presId="urn:microsoft.com/office/officeart/2005/8/layout/vList4"/>
    <dgm:cxn modelId="{EA6CA26E-06F4-4DE0-8FC2-8D44DCEFD0E0}" type="presOf" srcId="{3B08328A-2910-4FAA-B6E1-28E770D1881C}" destId="{A943012C-10AB-4F34-8FDD-94A933160B3E}" srcOrd="0" destOrd="2" presId="urn:microsoft.com/office/officeart/2005/8/layout/vList4"/>
    <dgm:cxn modelId="{3F645C72-B324-48C8-8FFD-30B25403899C}" type="presOf" srcId="{80F5A4CD-6598-4987-B153-503308590185}" destId="{65C67DCA-313D-4267-BB4F-D76C6F44B80E}" srcOrd="1" destOrd="0" presId="urn:microsoft.com/office/officeart/2005/8/layout/vList4"/>
    <dgm:cxn modelId="{9116F554-E9D8-40C6-B25D-03B5887AA25D}" srcId="{B4714086-DA60-4A49-A8AF-3A1642E8E829}" destId="{D7FE9F7E-D06B-4EF2-B1A0-38DBB9996818}" srcOrd="0" destOrd="0" parTransId="{6110938E-C0CC-4A05-B03F-16D9937063C3}" sibTransId="{7D41A0A8-9579-4994-A198-1D1AFC099CEF}"/>
    <dgm:cxn modelId="{A0795F56-5C5A-49EF-BA25-143A1DB763E2}" type="presOf" srcId="{2BB4A1A9-A747-45F5-80B6-61E02D65F8DC}" destId="{3D7A27B8-D2E9-470C-A91F-33A2DAA214DA}" srcOrd="1" destOrd="0" presId="urn:microsoft.com/office/officeart/2005/8/layout/vList4"/>
    <dgm:cxn modelId="{AFDB5278-8029-4EBD-B748-DC8C524896FE}" type="presOf" srcId="{1C1C1515-5C02-462B-909B-F9870F795F0E}" destId="{65C67DCA-313D-4267-BB4F-D76C6F44B80E}" srcOrd="1" destOrd="1" presId="urn:microsoft.com/office/officeart/2005/8/layout/vList4"/>
    <dgm:cxn modelId="{AE429478-4951-434B-B9F1-5A88D1B0BCF2}" type="presOf" srcId="{286D5D8C-CA5E-4E76-94DC-E6084C596814}" destId="{D58A90A3-985C-4527-A1F4-BE3D3FEC02BB}" srcOrd="1" destOrd="0" presId="urn:microsoft.com/office/officeart/2005/8/layout/vList4"/>
    <dgm:cxn modelId="{CBE84E5A-BDA1-4223-802A-BC2B36C85124}" type="presOf" srcId="{FC7CA783-D17B-4001-AC1E-A7720688B7A9}" destId="{71DE0F26-F68D-4C25-90B7-0C893D21B96E}" srcOrd="0" destOrd="2" presId="urn:microsoft.com/office/officeart/2005/8/layout/vList4"/>
    <dgm:cxn modelId="{0384757E-D49A-4DD1-BC39-161F0680EA87}" srcId="{80F5A4CD-6598-4987-B153-503308590185}" destId="{1C1C1515-5C02-462B-909B-F9870F795F0E}" srcOrd="0" destOrd="0" parTransId="{763D30AE-74AD-4AF6-BCBC-6419C1C59558}" sibTransId="{E81FB820-6182-4E79-9DCB-8BB5AE573704}"/>
    <dgm:cxn modelId="{A8432080-45E6-4CA8-89CF-AA765081CF79}" type="presOf" srcId="{623F1853-9AE3-42F4-A40C-A09B2C923459}" destId="{B189DCA9-A452-426E-8CAD-0E41769B2729}" srcOrd="0" destOrd="2" presId="urn:microsoft.com/office/officeart/2005/8/layout/vList4"/>
    <dgm:cxn modelId="{936D0481-3A40-43A1-8F08-D3C5BFF5078F}" type="presOf" srcId="{E45449BB-273A-4DA9-A5F7-2AA32B3E2ACC}" destId="{FD884012-F2BE-40AA-A3CA-1A82FA0B8A60}" srcOrd="1" destOrd="1" presId="urn:microsoft.com/office/officeart/2005/8/layout/vList4"/>
    <dgm:cxn modelId="{7D5BC384-4E9A-446E-9343-7909BC7FF150}" type="presOf" srcId="{85E57B11-E4C3-4CB2-A37B-C2256F79B849}" destId="{A4C5DAEC-6745-4824-B6D7-4359ABDBBC23}" srcOrd="0" destOrd="0" presId="urn:microsoft.com/office/officeart/2005/8/layout/vList4"/>
    <dgm:cxn modelId="{AFF14085-8B7B-4943-ABD8-D44C3021D638}" srcId="{A2D8184B-D2D1-447E-8C4E-606A5DC0C7D6}" destId="{623F1853-9AE3-42F4-A40C-A09B2C923459}" srcOrd="1" destOrd="0" parTransId="{981478D9-6AA7-4951-916A-5CBBBD996849}" sibTransId="{5A656452-F3CF-40BE-BE4B-D8948CBA6827}"/>
    <dgm:cxn modelId="{12146287-72A8-4F34-8CAD-A6D0F2F73C3F}" type="presOf" srcId="{CA3BCC76-B201-45D2-BCDB-158269CC8B42}" destId="{3D7A27B8-D2E9-470C-A91F-33A2DAA214DA}" srcOrd="1" destOrd="1" presId="urn:microsoft.com/office/officeart/2005/8/layout/vList4"/>
    <dgm:cxn modelId="{B43A138B-A880-4795-BF2B-BBCEFA085032}" srcId="{51C32884-AB9C-4183-A3E9-09BD4D524A6E}" destId="{2BB4A1A9-A747-45F5-80B6-61E02D65F8DC}" srcOrd="6" destOrd="0" parTransId="{5C0C28C3-9682-45BE-A315-50B45B7CB379}" sibTransId="{FA774971-7A60-4FD9-BC15-4F9B71289674}"/>
    <dgm:cxn modelId="{7C822396-46EF-47BF-9DEA-84789069195B}" srcId="{B4714086-DA60-4A49-A8AF-3A1642E8E829}" destId="{3B08328A-2910-4FAA-B6E1-28E770D1881C}" srcOrd="1" destOrd="0" parTransId="{9E850523-0234-4FE4-990B-1DC0A1BD9745}" sibTransId="{E474CB04-CA27-4DCE-8E83-9CB73F92B505}"/>
    <dgm:cxn modelId="{BCC4D59B-E882-46C7-A216-6745450BC316}" srcId="{A2D8184B-D2D1-447E-8C4E-606A5DC0C7D6}" destId="{F1C265D2-26D8-4BD6-8CDE-05E97D1BAC6E}" srcOrd="0" destOrd="0" parTransId="{9DB1D1C1-76DB-408C-BF4F-BC639D4D5815}" sibTransId="{ECAA5AF9-E8C5-4C17-BED9-C7393219478C}"/>
    <dgm:cxn modelId="{714F899E-7244-4583-A3E0-31891908E5BD}" type="presOf" srcId="{9FEB613A-3EDB-407C-896B-215ED5FA452C}" destId="{FD884012-F2BE-40AA-A3CA-1A82FA0B8A60}" srcOrd="1" destOrd="0" presId="urn:microsoft.com/office/officeart/2005/8/layout/vList4"/>
    <dgm:cxn modelId="{09889CA0-F4C5-46B3-99F0-33AE38E9B5AC}" srcId="{286D5D8C-CA5E-4E76-94DC-E6084C596814}" destId="{5E10DA52-8DA2-4564-A81F-7C969B8F45BB}" srcOrd="1" destOrd="0" parTransId="{163271BC-059A-4EAB-A3E1-5B80C001A26C}" sibTransId="{BB6BF4DF-D3D6-44C0-B650-79AA8C5B2C44}"/>
    <dgm:cxn modelId="{D7C927A5-57AB-4713-9DCA-D901D77C3E9D}" type="presOf" srcId="{E45449BB-273A-4DA9-A5F7-2AA32B3E2ACC}" destId="{71DE0F26-F68D-4C25-90B7-0C893D21B96E}" srcOrd="0" destOrd="1" presId="urn:microsoft.com/office/officeart/2005/8/layout/vList4"/>
    <dgm:cxn modelId="{526D5EA6-361F-49D3-9200-B504C835974E}" type="presOf" srcId="{40F04A65-AC29-450C-B114-2BF0BA4AF35A}" destId="{8E2CB545-BCAD-48D5-8042-C4AF791F0F5E}" srcOrd="0" destOrd="2" presId="urn:microsoft.com/office/officeart/2005/8/layout/vList4"/>
    <dgm:cxn modelId="{9288C7A7-63BE-4DDC-9672-C24C5DF5D67C}" type="presOf" srcId="{925C76CA-9287-4F7C-9CC5-B4B26C5F3D01}" destId="{9BD750AD-07F5-41E8-8094-E97BD4EA11E8}" srcOrd="0" destOrd="1" presId="urn:microsoft.com/office/officeart/2005/8/layout/vList4"/>
    <dgm:cxn modelId="{E970C5B1-A8CA-4405-8CBF-C294E095F4B5}" type="presOf" srcId="{51C32884-AB9C-4183-A3E9-09BD4D524A6E}" destId="{A7D58205-FC5C-4D93-9E6A-AAFF0D4A27AE}" srcOrd="0" destOrd="0" presId="urn:microsoft.com/office/officeart/2005/8/layout/vList4"/>
    <dgm:cxn modelId="{F51CA2B4-4259-48D4-8FA2-64CCC32CF53D}" srcId="{9FEB613A-3EDB-407C-896B-215ED5FA452C}" destId="{FC7CA783-D17B-4001-AC1E-A7720688B7A9}" srcOrd="1" destOrd="0" parTransId="{D22C43A4-4C16-483A-9628-067BE94E3AAC}" sibTransId="{3A4E60AE-17E1-44B9-8F81-6E794853F45C}"/>
    <dgm:cxn modelId="{4A9BADB8-B7CD-46EF-AEE2-145FE8BE4FA1}" srcId="{51C32884-AB9C-4183-A3E9-09BD4D524A6E}" destId="{B4714086-DA60-4A49-A8AF-3A1642E8E829}" srcOrd="2" destOrd="0" parTransId="{F4342537-DE88-4E4F-8F1F-2067E4B1540C}" sibTransId="{090F4BD0-6C19-4E4C-9CBE-EF23654B2C70}"/>
    <dgm:cxn modelId="{D23922BA-1496-453E-B48E-8A63FDD92FDB}" type="presOf" srcId="{9FEB613A-3EDB-407C-896B-215ED5FA452C}" destId="{71DE0F26-F68D-4C25-90B7-0C893D21B96E}" srcOrd="0" destOrd="0" presId="urn:microsoft.com/office/officeart/2005/8/layout/vList4"/>
    <dgm:cxn modelId="{371167BA-282C-4017-95E4-B7A4B9E1D230}" type="presOf" srcId="{623F1853-9AE3-42F4-A40C-A09B2C923459}" destId="{71FD38A3-3C5A-4B68-BD02-1C4004D46100}" srcOrd="1" destOrd="2" presId="urn:microsoft.com/office/officeart/2005/8/layout/vList4"/>
    <dgm:cxn modelId="{444053BA-4B04-4802-9EA5-077293379F36}" type="presOf" srcId="{F1C265D2-26D8-4BD6-8CDE-05E97D1BAC6E}" destId="{B189DCA9-A452-426E-8CAD-0E41769B2729}" srcOrd="0" destOrd="1" presId="urn:microsoft.com/office/officeart/2005/8/layout/vList4"/>
    <dgm:cxn modelId="{4379BEBA-950E-421B-A50E-CB1D7CEDA62F}" srcId="{51C32884-AB9C-4183-A3E9-09BD4D524A6E}" destId="{80F5A4CD-6598-4987-B153-503308590185}" srcOrd="3" destOrd="0" parTransId="{86A048B4-EBEE-466D-87C5-805C4ED141AA}" sibTransId="{539AD7DF-9ED8-4464-A6FA-5333098C61CD}"/>
    <dgm:cxn modelId="{06C103C9-AA90-4509-9960-2585EAE76B60}" type="presOf" srcId="{B4714086-DA60-4A49-A8AF-3A1642E8E829}" destId="{804F22FE-C8C0-4C89-81E4-5208ED5C37A0}" srcOrd="1" destOrd="0" presId="urn:microsoft.com/office/officeart/2005/8/layout/vList4"/>
    <dgm:cxn modelId="{841EBBCA-8EDE-40A3-AE6A-0594CF61AFA4}" type="presOf" srcId="{40F04A65-AC29-450C-B114-2BF0BA4AF35A}" destId="{3D7A27B8-D2E9-470C-A91F-33A2DAA214DA}" srcOrd="1" destOrd="2" presId="urn:microsoft.com/office/officeart/2005/8/layout/vList4"/>
    <dgm:cxn modelId="{A35703CB-12A6-4304-A46D-F6B317DD4A9B}" type="presOf" srcId="{2235E5F1-19EE-41B2-B0E2-17AF963FF4CD}" destId="{DC10530C-9F10-4281-A851-1A17FE9769C9}" srcOrd="1" destOrd="1" presId="urn:microsoft.com/office/officeart/2005/8/layout/vList4"/>
    <dgm:cxn modelId="{0BA57ACC-331F-496B-B6A7-A29707B73D60}" type="presOf" srcId="{85E57B11-E4C3-4CB2-A37B-C2256F79B849}" destId="{DC10530C-9F10-4281-A851-1A17FE9769C9}" srcOrd="1" destOrd="0" presId="urn:microsoft.com/office/officeart/2005/8/layout/vList4"/>
    <dgm:cxn modelId="{E5EAE3CD-26B5-4D11-8478-BFCB97A1DE5C}" srcId="{51C32884-AB9C-4183-A3E9-09BD4D524A6E}" destId="{A2D8184B-D2D1-447E-8C4E-606A5DC0C7D6}" srcOrd="0" destOrd="0" parTransId="{01B51D8E-2BCC-44BB-B9B9-730AC972E33F}" sibTransId="{3E9E9252-8F71-4882-A761-BA8A6416C2EF}"/>
    <dgm:cxn modelId="{1BE3A8D2-C29C-4991-8023-E3CB2F9180B1}" srcId="{2BB4A1A9-A747-45F5-80B6-61E02D65F8DC}" destId="{40F04A65-AC29-450C-B114-2BF0BA4AF35A}" srcOrd="1" destOrd="0" parTransId="{3AACFD94-0449-4C56-8797-1A82CB2FBEA2}" sibTransId="{2D7600B7-09B6-4568-8D05-C7A0B5632452}"/>
    <dgm:cxn modelId="{4F6A34D8-8EE5-4B8E-A843-EA625ECA9964}" srcId="{51C32884-AB9C-4183-A3E9-09BD4D524A6E}" destId="{286D5D8C-CA5E-4E76-94DC-E6084C596814}" srcOrd="5" destOrd="0" parTransId="{7F26264C-2A40-4F6A-B61C-0851691C7BDD}" sibTransId="{3494D622-A11B-4BA4-8478-78505363A3EC}"/>
    <dgm:cxn modelId="{0CA225DE-F8F0-4A39-9E82-7010A6F56A3A}" type="presOf" srcId="{A2D8184B-D2D1-447E-8C4E-606A5DC0C7D6}" destId="{B189DCA9-A452-426E-8CAD-0E41769B2729}" srcOrd="0" destOrd="0" presId="urn:microsoft.com/office/officeart/2005/8/layout/vList4"/>
    <dgm:cxn modelId="{1D8D91E7-29CE-46E0-A748-5DC223EBB691}" type="presOf" srcId="{80F5A4CD-6598-4987-B153-503308590185}" destId="{248F760C-D117-4AEC-8D77-B2492597E446}" srcOrd="0" destOrd="0" presId="urn:microsoft.com/office/officeart/2005/8/layout/vList4"/>
    <dgm:cxn modelId="{36511FE8-5EFC-446F-A584-C5BE26F72002}" type="presOf" srcId="{F1C265D2-26D8-4BD6-8CDE-05E97D1BAC6E}" destId="{71FD38A3-3C5A-4B68-BD02-1C4004D46100}" srcOrd="1" destOrd="1" presId="urn:microsoft.com/office/officeart/2005/8/layout/vList4"/>
    <dgm:cxn modelId="{8283ABEE-F221-4C66-8E4D-6296553D390E}" type="presOf" srcId="{925C76CA-9287-4F7C-9CC5-B4B26C5F3D01}" destId="{D58A90A3-985C-4527-A1F4-BE3D3FEC02BB}" srcOrd="1" destOrd="1" presId="urn:microsoft.com/office/officeart/2005/8/layout/vList4"/>
    <dgm:cxn modelId="{61A1DBEE-E800-4E46-8D31-FE700FC775F4}" type="presOf" srcId="{3C253A43-C55C-4D5E-891A-D10BD6C08967}" destId="{248F760C-D117-4AEC-8D77-B2492597E446}" srcOrd="0" destOrd="2" presId="urn:microsoft.com/office/officeart/2005/8/layout/vList4"/>
    <dgm:cxn modelId="{BAF2AEF1-1B06-41F7-A715-8DFC7EF877AD}" type="presOf" srcId="{5E10DA52-8DA2-4564-A81F-7C969B8F45BB}" destId="{D58A90A3-985C-4527-A1F4-BE3D3FEC02BB}" srcOrd="1" destOrd="2" presId="urn:microsoft.com/office/officeart/2005/8/layout/vList4"/>
    <dgm:cxn modelId="{73C8EE28-0DAC-468F-BD18-10B872F4CB6D}" type="presParOf" srcId="{A7D58205-FC5C-4D93-9E6A-AAFF0D4A27AE}" destId="{63699423-1B0E-4F61-A2A8-85DA60D1F599}" srcOrd="0" destOrd="0" presId="urn:microsoft.com/office/officeart/2005/8/layout/vList4"/>
    <dgm:cxn modelId="{BAA49FC9-025F-4D1E-ABF2-152F5469792D}" type="presParOf" srcId="{63699423-1B0E-4F61-A2A8-85DA60D1F599}" destId="{B189DCA9-A452-426E-8CAD-0E41769B2729}" srcOrd="0" destOrd="0" presId="urn:microsoft.com/office/officeart/2005/8/layout/vList4"/>
    <dgm:cxn modelId="{E120E8C5-F46A-4286-812D-29A996C3DB64}" type="presParOf" srcId="{63699423-1B0E-4F61-A2A8-85DA60D1F599}" destId="{DA24BBE8-A499-4496-ADB2-843F2E414552}" srcOrd="1" destOrd="0" presId="urn:microsoft.com/office/officeart/2005/8/layout/vList4"/>
    <dgm:cxn modelId="{6B56C3DC-695C-43AA-A2A4-83BD1654EDDB}" type="presParOf" srcId="{63699423-1B0E-4F61-A2A8-85DA60D1F599}" destId="{71FD38A3-3C5A-4B68-BD02-1C4004D46100}" srcOrd="2" destOrd="0" presId="urn:microsoft.com/office/officeart/2005/8/layout/vList4"/>
    <dgm:cxn modelId="{615ED4A2-2913-4CAE-B073-B1FF26A97C94}" type="presParOf" srcId="{A7D58205-FC5C-4D93-9E6A-AAFF0D4A27AE}" destId="{C46DAB94-4BFF-43E9-BF1F-73EE76DD3190}" srcOrd="1" destOrd="0" presId="urn:microsoft.com/office/officeart/2005/8/layout/vList4"/>
    <dgm:cxn modelId="{AE6B42CF-71AD-4285-BC8C-F8C9C689A6D8}" type="presParOf" srcId="{A7D58205-FC5C-4D93-9E6A-AAFF0D4A27AE}" destId="{E7B248CC-C6A5-4C0D-A033-854DBC1A3050}" srcOrd="2" destOrd="0" presId="urn:microsoft.com/office/officeart/2005/8/layout/vList4"/>
    <dgm:cxn modelId="{77133DF4-ABE3-4EED-A2A6-650EC39FD65D}" type="presParOf" srcId="{E7B248CC-C6A5-4C0D-A033-854DBC1A3050}" destId="{71DE0F26-F68D-4C25-90B7-0C893D21B96E}" srcOrd="0" destOrd="0" presId="urn:microsoft.com/office/officeart/2005/8/layout/vList4"/>
    <dgm:cxn modelId="{545D9B2F-D4E8-4256-AC85-68A153FEB6AC}" type="presParOf" srcId="{E7B248CC-C6A5-4C0D-A033-854DBC1A3050}" destId="{CD8ADA9E-7DE8-4835-BF4D-BDD09F9CE5C5}" srcOrd="1" destOrd="0" presId="urn:microsoft.com/office/officeart/2005/8/layout/vList4"/>
    <dgm:cxn modelId="{F6FB8A74-4CF2-46AD-8CDA-D58103BF4E2C}" type="presParOf" srcId="{E7B248CC-C6A5-4C0D-A033-854DBC1A3050}" destId="{FD884012-F2BE-40AA-A3CA-1A82FA0B8A60}" srcOrd="2" destOrd="0" presId="urn:microsoft.com/office/officeart/2005/8/layout/vList4"/>
    <dgm:cxn modelId="{6446B9B6-728E-4003-BF24-873BBB84C94A}" type="presParOf" srcId="{A7D58205-FC5C-4D93-9E6A-AAFF0D4A27AE}" destId="{BD8514AD-6A07-4C97-899F-44F546E63EBF}" srcOrd="3" destOrd="0" presId="urn:microsoft.com/office/officeart/2005/8/layout/vList4"/>
    <dgm:cxn modelId="{1EF0F8E5-4EC9-40BF-8625-6914E3AFB6C2}" type="presParOf" srcId="{A7D58205-FC5C-4D93-9E6A-AAFF0D4A27AE}" destId="{A847DAD8-6D72-4F07-834C-BB66B98D08AF}" srcOrd="4" destOrd="0" presId="urn:microsoft.com/office/officeart/2005/8/layout/vList4"/>
    <dgm:cxn modelId="{046848A3-ECD3-4513-85CD-666DA29EA48C}" type="presParOf" srcId="{A847DAD8-6D72-4F07-834C-BB66B98D08AF}" destId="{A943012C-10AB-4F34-8FDD-94A933160B3E}" srcOrd="0" destOrd="0" presId="urn:microsoft.com/office/officeart/2005/8/layout/vList4"/>
    <dgm:cxn modelId="{B2340799-2A65-4888-8E2A-7AD0CCE982D9}" type="presParOf" srcId="{A847DAD8-6D72-4F07-834C-BB66B98D08AF}" destId="{9E41AADC-A788-49F2-A11F-2C44D22A0629}" srcOrd="1" destOrd="0" presId="urn:microsoft.com/office/officeart/2005/8/layout/vList4"/>
    <dgm:cxn modelId="{379E542D-EEB6-468E-8B33-E92B4F77EF35}" type="presParOf" srcId="{A847DAD8-6D72-4F07-834C-BB66B98D08AF}" destId="{804F22FE-C8C0-4C89-81E4-5208ED5C37A0}" srcOrd="2" destOrd="0" presId="urn:microsoft.com/office/officeart/2005/8/layout/vList4"/>
    <dgm:cxn modelId="{96AEC4C6-4302-49F2-99D6-D79BECF22C7F}" type="presParOf" srcId="{A7D58205-FC5C-4D93-9E6A-AAFF0D4A27AE}" destId="{5AC3A6C3-B03E-42FD-BDB8-7AD1A91C3268}" srcOrd="5" destOrd="0" presId="urn:microsoft.com/office/officeart/2005/8/layout/vList4"/>
    <dgm:cxn modelId="{AE377DE8-0684-4C93-8EDE-610EE74225AC}" type="presParOf" srcId="{A7D58205-FC5C-4D93-9E6A-AAFF0D4A27AE}" destId="{91ACCCDC-77C4-4722-BA82-F12F675CA25C}" srcOrd="6" destOrd="0" presId="urn:microsoft.com/office/officeart/2005/8/layout/vList4"/>
    <dgm:cxn modelId="{2AB7FA72-2409-42A5-AC31-F01CB6E62E04}" type="presParOf" srcId="{91ACCCDC-77C4-4722-BA82-F12F675CA25C}" destId="{248F760C-D117-4AEC-8D77-B2492597E446}" srcOrd="0" destOrd="0" presId="urn:microsoft.com/office/officeart/2005/8/layout/vList4"/>
    <dgm:cxn modelId="{F67FFD06-1725-41E5-925D-6F4CC334C02C}" type="presParOf" srcId="{91ACCCDC-77C4-4722-BA82-F12F675CA25C}" destId="{A33E86F0-17A7-499A-BD89-B1F9222A619B}" srcOrd="1" destOrd="0" presId="urn:microsoft.com/office/officeart/2005/8/layout/vList4"/>
    <dgm:cxn modelId="{D9BC97BA-36EB-4A90-8FFE-274ABA73D128}" type="presParOf" srcId="{91ACCCDC-77C4-4722-BA82-F12F675CA25C}" destId="{65C67DCA-313D-4267-BB4F-D76C6F44B80E}" srcOrd="2" destOrd="0" presId="urn:microsoft.com/office/officeart/2005/8/layout/vList4"/>
    <dgm:cxn modelId="{10A40C1E-DA82-4F8D-9A4E-54AA11786267}" type="presParOf" srcId="{A7D58205-FC5C-4D93-9E6A-AAFF0D4A27AE}" destId="{895F4176-57B0-40C5-83AA-458341ACDAE4}" srcOrd="7" destOrd="0" presId="urn:microsoft.com/office/officeart/2005/8/layout/vList4"/>
    <dgm:cxn modelId="{25F1899C-6CB7-43BF-9D0C-D91E9EA150ED}" type="presParOf" srcId="{A7D58205-FC5C-4D93-9E6A-AAFF0D4A27AE}" destId="{30713671-2C07-4E5A-A4EE-7EDBE90E9448}" srcOrd="8" destOrd="0" presId="urn:microsoft.com/office/officeart/2005/8/layout/vList4"/>
    <dgm:cxn modelId="{D30C8935-7DD6-46BC-B412-375E88729F1D}" type="presParOf" srcId="{30713671-2C07-4E5A-A4EE-7EDBE90E9448}" destId="{A4C5DAEC-6745-4824-B6D7-4359ABDBBC23}" srcOrd="0" destOrd="0" presId="urn:microsoft.com/office/officeart/2005/8/layout/vList4"/>
    <dgm:cxn modelId="{65BB840D-B75F-46CA-95F1-C879D5287AFD}" type="presParOf" srcId="{30713671-2C07-4E5A-A4EE-7EDBE90E9448}" destId="{497EC2F9-B4CF-467D-8ADD-719BED256B29}" srcOrd="1" destOrd="0" presId="urn:microsoft.com/office/officeart/2005/8/layout/vList4"/>
    <dgm:cxn modelId="{02E4AABF-4AE8-4D3D-BBA6-61EB081B21C3}" type="presParOf" srcId="{30713671-2C07-4E5A-A4EE-7EDBE90E9448}" destId="{DC10530C-9F10-4281-A851-1A17FE9769C9}" srcOrd="2" destOrd="0" presId="urn:microsoft.com/office/officeart/2005/8/layout/vList4"/>
    <dgm:cxn modelId="{8C953FD7-1740-44D8-9596-50EB721B0956}" type="presParOf" srcId="{A7D58205-FC5C-4D93-9E6A-AAFF0D4A27AE}" destId="{F2D1D26F-515E-4666-A9D1-8F7285915612}" srcOrd="9" destOrd="0" presId="urn:microsoft.com/office/officeart/2005/8/layout/vList4"/>
    <dgm:cxn modelId="{14939AB5-B21F-42DF-B386-6E6AFE1AB0AE}" type="presParOf" srcId="{A7D58205-FC5C-4D93-9E6A-AAFF0D4A27AE}" destId="{474BAC46-F51F-4FDA-A40F-A34896E183D0}" srcOrd="10" destOrd="0" presId="urn:microsoft.com/office/officeart/2005/8/layout/vList4"/>
    <dgm:cxn modelId="{93CAF799-40C9-4B6A-957A-D2C5F5ECB768}" type="presParOf" srcId="{474BAC46-F51F-4FDA-A40F-A34896E183D0}" destId="{9BD750AD-07F5-41E8-8094-E97BD4EA11E8}" srcOrd="0" destOrd="0" presId="urn:microsoft.com/office/officeart/2005/8/layout/vList4"/>
    <dgm:cxn modelId="{BA963B8B-E7AB-4B49-8C43-F27A3890D49D}" type="presParOf" srcId="{474BAC46-F51F-4FDA-A40F-A34896E183D0}" destId="{E36923AB-0BE0-45A1-A6E8-680089D462C1}" srcOrd="1" destOrd="0" presId="urn:microsoft.com/office/officeart/2005/8/layout/vList4"/>
    <dgm:cxn modelId="{2B2C5C1A-3931-4353-A920-98E2FCECBFF6}" type="presParOf" srcId="{474BAC46-F51F-4FDA-A40F-A34896E183D0}" destId="{D58A90A3-985C-4527-A1F4-BE3D3FEC02BB}" srcOrd="2" destOrd="0" presId="urn:microsoft.com/office/officeart/2005/8/layout/vList4"/>
    <dgm:cxn modelId="{3CC3FC8E-8C5E-4D58-8A07-45EA6AEA3F3D}" type="presParOf" srcId="{A7D58205-FC5C-4D93-9E6A-AAFF0D4A27AE}" destId="{FCCC36E0-C8D3-403F-9230-0B6F97A873FA}" srcOrd="11" destOrd="0" presId="urn:microsoft.com/office/officeart/2005/8/layout/vList4"/>
    <dgm:cxn modelId="{C9711037-65D3-4A8C-A726-F1CAECD787B3}" type="presParOf" srcId="{A7D58205-FC5C-4D93-9E6A-AAFF0D4A27AE}" destId="{4379899C-FD55-44C1-9DA8-75F0FB1D5778}" srcOrd="12" destOrd="0" presId="urn:microsoft.com/office/officeart/2005/8/layout/vList4"/>
    <dgm:cxn modelId="{42372666-BC9F-4DCD-95DB-F49CADE50396}" type="presParOf" srcId="{4379899C-FD55-44C1-9DA8-75F0FB1D5778}" destId="{8E2CB545-BCAD-48D5-8042-C4AF791F0F5E}" srcOrd="0" destOrd="0" presId="urn:microsoft.com/office/officeart/2005/8/layout/vList4"/>
    <dgm:cxn modelId="{7451690E-E10C-4BB6-9971-1BDDC3F4657C}" type="presParOf" srcId="{4379899C-FD55-44C1-9DA8-75F0FB1D5778}" destId="{98909D89-71E2-4F05-9288-07D2AF33C84D}" srcOrd="1" destOrd="0" presId="urn:microsoft.com/office/officeart/2005/8/layout/vList4"/>
    <dgm:cxn modelId="{FE56022F-3862-44B8-A35D-E34817EB9BE3}" type="presParOf" srcId="{4379899C-FD55-44C1-9DA8-75F0FB1D5778}" destId="{3D7A27B8-D2E9-470C-A91F-33A2DAA214D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AF13E-4FE9-4264-B6C9-AC7C3A52DD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F27547-4C3F-4C92-BCEE-22601E8A906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400" dirty="0"/>
            <a:t>Conselho Superior</a:t>
          </a:r>
          <a:endParaRPr lang="en-US" sz="1400" dirty="0"/>
        </a:p>
      </dgm:t>
    </dgm:pt>
    <dgm:pt modelId="{547C8CA6-EFD7-4463-8891-089D3B09B9FA}" type="parTrans" cxnId="{5E8A89E4-5A6E-4DC2-AB9E-225200C16D87}">
      <dgm:prSet/>
      <dgm:spPr/>
      <dgm:t>
        <a:bodyPr/>
        <a:lstStyle/>
        <a:p>
          <a:endParaRPr lang="en-US"/>
        </a:p>
      </dgm:t>
    </dgm:pt>
    <dgm:pt modelId="{961F3D0A-2181-40E8-9823-805283B5226F}" type="sibTrans" cxnId="{5E8A89E4-5A6E-4DC2-AB9E-225200C16D87}">
      <dgm:prSet/>
      <dgm:spPr/>
      <dgm:t>
        <a:bodyPr/>
        <a:lstStyle/>
        <a:p>
          <a:endParaRPr lang="en-US"/>
        </a:p>
      </dgm:t>
    </dgm:pt>
    <dgm:pt modelId="{3E4B497A-C14A-43AF-BFCB-ACB616D86B21}" type="asst">
      <dgm:prSet phldrT="[Texto]" custT="1"/>
      <dgm:spPr/>
      <dgm:t>
        <a:bodyPr/>
        <a:lstStyle/>
        <a:p>
          <a:r>
            <a:rPr lang="pt-BR" sz="1400" dirty="0"/>
            <a:t>Assessoria de Relações Institucionais e </a:t>
          </a:r>
          <a:r>
            <a:rPr lang="pt-BR" sz="1400" dirty="0" err="1"/>
            <a:t>Interfederativas</a:t>
          </a:r>
          <a:endParaRPr lang="en-US" sz="1400" dirty="0"/>
        </a:p>
      </dgm:t>
    </dgm:pt>
    <dgm:pt modelId="{DE1CDDC5-0067-439D-A09E-AEBD10BA16E9}" type="parTrans" cxnId="{FFB68602-D07A-4491-99B3-54F41B6AC9A5}">
      <dgm:prSet/>
      <dgm:spPr/>
      <dgm:t>
        <a:bodyPr/>
        <a:lstStyle/>
        <a:p>
          <a:endParaRPr lang="en-US"/>
        </a:p>
      </dgm:t>
    </dgm:pt>
    <dgm:pt modelId="{F7C4B05C-898E-4A17-8AAA-562D08C89D70}" type="sibTrans" cxnId="{FFB68602-D07A-4491-99B3-54F41B6AC9A5}">
      <dgm:prSet/>
      <dgm:spPr/>
      <dgm:t>
        <a:bodyPr/>
        <a:lstStyle/>
        <a:p>
          <a:endParaRPr lang="en-US"/>
        </a:p>
      </dgm:t>
    </dgm:pt>
    <dgm:pt modelId="{5EF9DE53-C26B-4C5B-A8BC-F34514800ED3}">
      <dgm:prSet phldrT="[Texto]" custT="1"/>
      <dgm:spPr/>
      <dgm:t>
        <a:bodyPr/>
        <a:lstStyle/>
        <a:p>
          <a:r>
            <a:rPr lang="pt-BR" sz="1200" dirty="0"/>
            <a:t>Diretoria de Fiscalização</a:t>
          </a:r>
          <a:endParaRPr lang="en-US" sz="1200" dirty="0"/>
        </a:p>
      </dgm:t>
    </dgm:pt>
    <dgm:pt modelId="{B12E92DE-C26C-47E2-966B-A0A9F99103E7}" type="parTrans" cxnId="{4416897C-B0DD-4A0A-852C-08719C899B9B}">
      <dgm:prSet/>
      <dgm:spPr/>
      <dgm:t>
        <a:bodyPr/>
        <a:lstStyle/>
        <a:p>
          <a:endParaRPr lang="en-US"/>
        </a:p>
      </dgm:t>
    </dgm:pt>
    <dgm:pt modelId="{F1B0847C-7503-4904-8DAE-EB1CAF6EAF2B}" type="sibTrans" cxnId="{4416897C-B0DD-4A0A-852C-08719C899B9B}">
      <dgm:prSet/>
      <dgm:spPr/>
      <dgm:t>
        <a:bodyPr/>
        <a:lstStyle/>
        <a:p>
          <a:endParaRPr lang="en-US"/>
        </a:p>
      </dgm:t>
    </dgm:pt>
    <dgm:pt modelId="{6A7720DD-0B61-45A4-9AAF-5545BFB5BF11}">
      <dgm:prSet phldrT="[Texto]" custT="1"/>
      <dgm:spPr/>
      <dgm:t>
        <a:bodyPr/>
        <a:lstStyle/>
        <a:p>
          <a:r>
            <a:rPr lang="pt-BR" sz="1200" dirty="0"/>
            <a:t>Diretoria de Arrecadação e Cobrança</a:t>
          </a:r>
          <a:endParaRPr lang="en-US" sz="1200" dirty="0"/>
        </a:p>
      </dgm:t>
    </dgm:pt>
    <dgm:pt modelId="{4FE5DCF6-7FE0-44F7-B50C-F3AB0551B1E3}" type="parTrans" cxnId="{20F3BDA1-6589-4A8E-8828-D43D50C8A3F5}">
      <dgm:prSet/>
      <dgm:spPr/>
      <dgm:t>
        <a:bodyPr/>
        <a:lstStyle/>
        <a:p>
          <a:endParaRPr lang="en-US"/>
        </a:p>
      </dgm:t>
    </dgm:pt>
    <dgm:pt modelId="{0127BDE8-2F45-4237-84B8-2228DEC42AA7}" type="sibTrans" cxnId="{20F3BDA1-6589-4A8E-8828-D43D50C8A3F5}">
      <dgm:prSet/>
      <dgm:spPr/>
      <dgm:t>
        <a:bodyPr/>
        <a:lstStyle/>
        <a:p>
          <a:endParaRPr lang="en-US"/>
        </a:p>
      </dgm:t>
    </dgm:pt>
    <dgm:pt modelId="{C2A58E06-EBF8-450F-AFEB-2E9106F15CDD}">
      <dgm:prSet phldrT="[Texto]" custT="1"/>
      <dgm:spPr/>
      <dgm:t>
        <a:bodyPr/>
        <a:lstStyle/>
        <a:p>
          <a:r>
            <a:rPr lang="pt-BR" sz="1200" dirty="0"/>
            <a:t>Diretoria de Tributação</a:t>
          </a:r>
          <a:endParaRPr lang="en-US" sz="1200" dirty="0"/>
        </a:p>
      </dgm:t>
    </dgm:pt>
    <dgm:pt modelId="{AB5877C9-0EE3-45E5-AE8C-0D0CD9E00E15}" type="parTrans" cxnId="{B588B67C-E69B-4A71-875C-AD49C904AEF6}">
      <dgm:prSet/>
      <dgm:spPr/>
      <dgm:t>
        <a:bodyPr/>
        <a:lstStyle/>
        <a:p>
          <a:endParaRPr lang="en-US"/>
        </a:p>
      </dgm:t>
    </dgm:pt>
    <dgm:pt modelId="{3332F4A0-411C-4598-AC69-F06AF1F3656C}" type="sibTrans" cxnId="{B588B67C-E69B-4A71-875C-AD49C904AEF6}">
      <dgm:prSet/>
      <dgm:spPr/>
      <dgm:t>
        <a:bodyPr/>
        <a:lstStyle/>
        <a:p>
          <a:endParaRPr lang="en-US"/>
        </a:p>
      </dgm:t>
    </dgm:pt>
    <dgm:pt modelId="{F8138F39-52B2-429A-814A-C5F52F4B3A9F}">
      <dgm:prSet phldrT="[Texto]" custT="1"/>
      <dgm:spPr/>
      <dgm:t>
        <a:bodyPr/>
        <a:lstStyle/>
        <a:p>
          <a:r>
            <a:rPr lang="pt-BR" sz="1200" dirty="0"/>
            <a:t>Diretoria de Tesouraria</a:t>
          </a:r>
          <a:endParaRPr lang="en-US" sz="1200" dirty="0"/>
        </a:p>
      </dgm:t>
    </dgm:pt>
    <dgm:pt modelId="{DE285795-3708-4040-BEB9-FF16DEEF4622}" type="parTrans" cxnId="{86F51E03-A70F-4653-B9B6-FFAADE760B84}">
      <dgm:prSet/>
      <dgm:spPr/>
      <dgm:t>
        <a:bodyPr/>
        <a:lstStyle/>
        <a:p>
          <a:endParaRPr lang="en-US"/>
        </a:p>
      </dgm:t>
    </dgm:pt>
    <dgm:pt modelId="{4CCC4A22-1042-4A0A-AE2F-9617700DAB52}" type="sibTrans" cxnId="{86F51E03-A70F-4653-B9B6-FFAADE760B84}">
      <dgm:prSet/>
      <dgm:spPr/>
      <dgm:t>
        <a:bodyPr/>
        <a:lstStyle/>
        <a:p>
          <a:endParaRPr lang="en-US"/>
        </a:p>
      </dgm:t>
    </dgm:pt>
    <dgm:pt modelId="{1AB7F38E-FADF-4884-8707-A63367796BC0}">
      <dgm:prSet phldrT="[Texto]" custT="1"/>
      <dgm:spPr/>
      <dgm:t>
        <a:bodyPr/>
        <a:lstStyle/>
        <a:p>
          <a:r>
            <a:rPr lang="pt-BR" sz="1200" dirty="0"/>
            <a:t>Diretoria de Informações Econômico-Fiscais</a:t>
          </a:r>
          <a:endParaRPr lang="en-US" sz="1200" dirty="0"/>
        </a:p>
      </dgm:t>
    </dgm:pt>
    <dgm:pt modelId="{20085590-D028-4F39-BEC3-561D60E6B69F}" type="parTrans" cxnId="{A012C3A2-A7C6-434A-94D7-1D4C6A39D913}">
      <dgm:prSet/>
      <dgm:spPr/>
      <dgm:t>
        <a:bodyPr/>
        <a:lstStyle/>
        <a:p>
          <a:endParaRPr lang="en-US"/>
        </a:p>
      </dgm:t>
    </dgm:pt>
    <dgm:pt modelId="{B6866B01-C2CD-4A69-9C9E-79DECF886605}" type="sibTrans" cxnId="{A012C3A2-A7C6-434A-94D7-1D4C6A39D913}">
      <dgm:prSet/>
      <dgm:spPr/>
      <dgm:t>
        <a:bodyPr/>
        <a:lstStyle/>
        <a:p>
          <a:endParaRPr lang="en-US"/>
        </a:p>
      </dgm:t>
    </dgm:pt>
    <dgm:pt modelId="{7F47E584-B97B-49E4-8A2F-B94EB50CDD2A}">
      <dgm:prSet phldrT="[Texto]" custT="1"/>
      <dgm:spPr/>
      <dgm:t>
        <a:bodyPr/>
        <a:lstStyle/>
        <a:p>
          <a:r>
            <a:rPr lang="pt-BR" sz="1200" dirty="0"/>
            <a:t>Diretoria de Tecnologia da informação e Comunicação</a:t>
          </a:r>
          <a:endParaRPr lang="en-US" sz="1200" dirty="0"/>
        </a:p>
      </dgm:t>
    </dgm:pt>
    <dgm:pt modelId="{DA60ACEB-6421-487F-87FC-4768D1EEB3C3}" type="parTrans" cxnId="{9C491CC2-B887-4E15-B602-431AABFB0804}">
      <dgm:prSet/>
      <dgm:spPr/>
      <dgm:t>
        <a:bodyPr/>
        <a:lstStyle/>
        <a:p>
          <a:endParaRPr lang="en-US"/>
        </a:p>
      </dgm:t>
    </dgm:pt>
    <dgm:pt modelId="{235981F3-9A14-4A99-BE82-9F2F092E2DFB}" type="sibTrans" cxnId="{9C491CC2-B887-4E15-B602-431AABFB0804}">
      <dgm:prSet/>
      <dgm:spPr/>
      <dgm:t>
        <a:bodyPr/>
        <a:lstStyle/>
        <a:p>
          <a:endParaRPr lang="en-US"/>
        </a:p>
      </dgm:t>
    </dgm:pt>
    <dgm:pt modelId="{5A1DC81D-4253-48FB-A01D-8A31EBC64232}">
      <dgm:prSet phldrT="[Texto]" custT="1"/>
      <dgm:spPr/>
      <dgm:t>
        <a:bodyPr/>
        <a:lstStyle/>
        <a:p>
          <a:r>
            <a:rPr lang="pt-BR" sz="1200" dirty="0"/>
            <a:t>Diretoria de Revisão do Crédito Tributário</a:t>
          </a:r>
          <a:endParaRPr lang="en-US" sz="1200" dirty="0"/>
        </a:p>
      </dgm:t>
    </dgm:pt>
    <dgm:pt modelId="{C6B7782F-0E86-4E2D-BFF2-0A52B7C56978}" type="parTrans" cxnId="{CD9ACCEF-D553-496A-A356-EBDA023ACA22}">
      <dgm:prSet/>
      <dgm:spPr/>
      <dgm:t>
        <a:bodyPr/>
        <a:lstStyle/>
        <a:p>
          <a:endParaRPr lang="en-US"/>
        </a:p>
      </dgm:t>
    </dgm:pt>
    <dgm:pt modelId="{2B35A9B7-2E95-46D0-BADA-F817351DE8EF}" type="sibTrans" cxnId="{CD9ACCEF-D553-496A-A356-EBDA023ACA22}">
      <dgm:prSet/>
      <dgm:spPr/>
      <dgm:t>
        <a:bodyPr/>
        <a:lstStyle/>
        <a:p>
          <a:endParaRPr lang="en-US"/>
        </a:p>
      </dgm:t>
    </dgm:pt>
    <dgm:pt modelId="{821350F2-1407-4816-BDED-ABFC86A013CE}">
      <dgm:prSet phldrT="[Texto]" custT="1"/>
      <dgm:spPr/>
      <dgm:t>
        <a:bodyPr/>
        <a:lstStyle/>
        <a:p>
          <a:r>
            <a:rPr lang="pt-BR" sz="1200" dirty="0"/>
            <a:t>Diretoria Administrativa</a:t>
          </a:r>
          <a:endParaRPr lang="en-US" sz="1200" dirty="0"/>
        </a:p>
      </dgm:t>
    </dgm:pt>
    <dgm:pt modelId="{100953E2-E338-49B1-84CB-36642DEA83AF}" type="parTrans" cxnId="{B39B6D18-5705-4133-B91C-8AA54BC278CE}">
      <dgm:prSet/>
      <dgm:spPr/>
      <dgm:t>
        <a:bodyPr/>
        <a:lstStyle/>
        <a:p>
          <a:endParaRPr lang="en-US"/>
        </a:p>
      </dgm:t>
    </dgm:pt>
    <dgm:pt modelId="{90FFFF78-39E2-4CA3-95F1-4BCD24E397DD}" type="sibTrans" cxnId="{B39B6D18-5705-4133-B91C-8AA54BC278CE}">
      <dgm:prSet/>
      <dgm:spPr/>
      <dgm:t>
        <a:bodyPr/>
        <a:lstStyle/>
        <a:p>
          <a:endParaRPr lang="en-US"/>
        </a:p>
      </dgm:t>
    </dgm:pt>
    <dgm:pt modelId="{99D26643-6CE1-4E03-AC57-BD93F6DF4379}">
      <dgm:prSet phldrT="[Texto]" custT="1"/>
      <dgm:spPr/>
      <dgm:t>
        <a:bodyPr/>
        <a:lstStyle/>
        <a:p>
          <a:r>
            <a:rPr lang="pt-BR" sz="1200" dirty="0"/>
            <a:t>Diretoria de Procuradorias</a:t>
          </a:r>
          <a:endParaRPr lang="en-US" sz="1200" dirty="0"/>
        </a:p>
      </dgm:t>
    </dgm:pt>
    <dgm:pt modelId="{8B4D4827-1F6C-489F-9FD2-B53CCE88E7DE}" type="parTrans" cxnId="{080ACB63-B050-4E26-AEC1-ADEDB3CE15D5}">
      <dgm:prSet/>
      <dgm:spPr/>
      <dgm:t>
        <a:bodyPr/>
        <a:lstStyle/>
        <a:p>
          <a:endParaRPr lang="en-US"/>
        </a:p>
      </dgm:t>
    </dgm:pt>
    <dgm:pt modelId="{B7EE8DD1-14DD-4AA5-B9B4-4D09E5B92E71}" type="sibTrans" cxnId="{080ACB63-B050-4E26-AEC1-ADEDB3CE15D5}">
      <dgm:prSet/>
      <dgm:spPr/>
      <dgm:t>
        <a:bodyPr/>
        <a:lstStyle/>
        <a:p>
          <a:endParaRPr lang="en-US"/>
        </a:p>
      </dgm:t>
    </dgm:pt>
    <dgm:pt modelId="{338CCA19-95EF-444C-800B-5980C35B988B}" type="asst">
      <dgm:prSet phldrT="[Texto]" custT="1"/>
      <dgm:spPr/>
      <dgm:t>
        <a:bodyPr/>
        <a:lstStyle/>
        <a:p>
          <a:r>
            <a:rPr lang="pt-BR" sz="1400" dirty="0"/>
            <a:t>Auditoria Interna</a:t>
          </a:r>
          <a:endParaRPr lang="en-US" sz="1400" dirty="0"/>
        </a:p>
      </dgm:t>
    </dgm:pt>
    <dgm:pt modelId="{BC39B9C9-EE92-40DA-9934-7AC31080DDB1}" type="parTrans" cxnId="{ED363F8C-1541-4BC3-9408-6F2254A05F77}">
      <dgm:prSet/>
      <dgm:spPr/>
      <dgm:t>
        <a:bodyPr/>
        <a:lstStyle/>
        <a:p>
          <a:endParaRPr lang="en-US"/>
        </a:p>
      </dgm:t>
    </dgm:pt>
    <dgm:pt modelId="{5878846D-9377-4125-85B7-4DF08DA0E385}" type="sibTrans" cxnId="{ED363F8C-1541-4BC3-9408-6F2254A05F77}">
      <dgm:prSet/>
      <dgm:spPr/>
      <dgm:t>
        <a:bodyPr/>
        <a:lstStyle/>
        <a:p>
          <a:endParaRPr lang="en-US"/>
        </a:p>
      </dgm:t>
    </dgm:pt>
    <dgm:pt modelId="{B27F922B-C538-4091-A8F0-3CABE25188D6}" type="asst">
      <dgm:prSet phldrT="[Texto]" custT="1"/>
      <dgm:spPr/>
      <dgm:t>
        <a:bodyPr/>
        <a:lstStyle/>
        <a:p>
          <a:r>
            <a:rPr lang="pt-BR" sz="1400" dirty="0"/>
            <a:t>Secretaria Geral</a:t>
          </a:r>
          <a:endParaRPr lang="en-US" sz="1400" dirty="0"/>
        </a:p>
      </dgm:t>
    </dgm:pt>
    <dgm:pt modelId="{F59A78BF-BAF1-4ADC-BDE5-277D69E7AA3F}" type="parTrans" cxnId="{47BABDA6-729A-4C47-89DE-49BA7F94767B}">
      <dgm:prSet/>
      <dgm:spPr/>
      <dgm:t>
        <a:bodyPr/>
        <a:lstStyle/>
        <a:p>
          <a:endParaRPr lang="en-US"/>
        </a:p>
      </dgm:t>
    </dgm:pt>
    <dgm:pt modelId="{B6835070-F08C-4B1C-AE01-9BED40FDFEB9}" type="sibTrans" cxnId="{47BABDA6-729A-4C47-89DE-49BA7F94767B}">
      <dgm:prSet/>
      <dgm:spPr/>
      <dgm:t>
        <a:bodyPr/>
        <a:lstStyle/>
        <a:p>
          <a:endParaRPr lang="en-US"/>
        </a:p>
      </dgm:t>
    </dgm:pt>
    <dgm:pt modelId="{2F2EABBF-F529-4E1C-A39E-091481C4D36A}" type="asst">
      <dgm:prSet phldrT="[Texto]" custT="1"/>
      <dgm:spPr/>
      <dgm:t>
        <a:bodyPr/>
        <a:lstStyle/>
        <a:p>
          <a:r>
            <a:rPr lang="pt-BR" sz="1400" dirty="0"/>
            <a:t>Corregedoria</a:t>
          </a:r>
          <a:endParaRPr lang="en-US" sz="1400" dirty="0"/>
        </a:p>
      </dgm:t>
    </dgm:pt>
    <dgm:pt modelId="{C04E65A8-F3EB-4076-B44D-EBF1F41A97C9}" type="parTrans" cxnId="{F0ABF631-8513-42D2-A4BF-0905A00C931E}">
      <dgm:prSet/>
      <dgm:spPr/>
      <dgm:t>
        <a:bodyPr/>
        <a:lstStyle/>
        <a:p>
          <a:endParaRPr lang="en-US"/>
        </a:p>
      </dgm:t>
    </dgm:pt>
    <dgm:pt modelId="{920FEE12-0EF5-4DAC-98AB-CE36597D6CFB}" type="sibTrans" cxnId="{F0ABF631-8513-42D2-A4BF-0905A00C931E}">
      <dgm:prSet/>
      <dgm:spPr/>
      <dgm:t>
        <a:bodyPr/>
        <a:lstStyle/>
        <a:p>
          <a:endParaRPr lang="en-US"/>
        </a:p>
      </dgm:t>
    </dgm:pt>
    <dgm:pt modelId="{B907FA2E-4990-44E9-80A0-6A9B05DCA81D}">
      <dgm:prSet phldrT="[Texto]" custT="1"/>
      <dgm:spPr/>
      <dgm:t>
        <a:bodyPr/>
        <a:lstStyle/>
        <a:p>
          <a:r>
            <a:rPr lang="pt-BR" sz="1400" dirty="0"/>
            <a:t>Diretoria Executiva</a:t>
          </a:r>
          <a:endParaRPr lang="en-US" sz="1400" dirty="0"/>
        </a:p>
      </dgm:t>
    </dgm:pt>
    <dgm:pt modelId="{480968FA-D02C-4CDD-8389-6D21123DF5DC}" type="parTrans" cxnId="{53F07CDE-C07B-406D-9040-A70C5F71C58A}">
      <dgm:prSet/>
      <dgm:spPr/>
      <dgm:t>
        <a:bodyPr/>
        <a:lstStyle/>
        <a:p>
          <a:endParaRPr lang="en-US"/>
        </a:p>
      </dgm:t>
    </dgm:pt>
    <dgm:pt modelId="{6A72DF26-F0DE-48DC-AAAD-1FEDF20A5901}" type="sibTrans" cxnId="{53F07CDE-C07B-406D-9040-A70C5F71C58A}">
      <dgm:prSet/>
      <dgm:spPr/>
      <dgm:t>
        <a:bodyPr/>
        <a:lstStyle/>
        <a:p>
          <a:endParaRPr lang="en-US"/>
        </a:p>
      </dgm:t>
    </dgm:pt>
    <dgm:pt modelId="{22764B2C-B639-42EC-BEB2-7D27E944B9B1}" type="pres">
      <dgm:prSet presAssocID="{296AF13E-4FE9-4264-B6C9-AC7C3A52DD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7A26BA-2FD2-42EA-8AAE-CD9F1E93DB71}" type="pres">
      <dgm:prSet presAssocID="{57F27547-4C3F-4C92-BCEE-22601E8A9065}" presName="hierRoot1" presStyleCnt="0">
        <dgm:presLayoutVars>
          <dgm:hierBranch val="init"/>
        </dgm:presLayoutVars>
      </dgm:prSet>
      <dgm:spPr/>
    </dgm:pt>
    <dgm:pt modelId="{2C5A2751-95D6-46F4-8C87-3AD68255384E}" type="pres">
      <dgm:prSet presAssocID="{57F27547-4C3F-4C92-BCEE-22601E8A9065}" presName="rootComposite1" presStyleCnt="0"/>
      <dgm:spPr/>
    </dgm:pt>
    <dgm:pt modelId="{0B4FF67E-E402-4ECE-9D5E-8A88A6B11C56}" type="pres">
      <dgm:prSet presAssocID="{57F27547-4C3F-4C92-BCEE-22601E8A9065}" presName="rootText1" presStyleLbl="node0" presStyleIdx="0" presStyleCnt="2" custLinFactY="-34117" custLinFactNeighborX="958" custLinFactNeighborY="-100000">
        <dgm:presLayoutVars>
          <dgm:chPref val="3"/>
        </dgm:presLayoutVars>
      </dgm:prSet>
      <dgm:spPr/>
    </dgm:pt>
    <dgm:pt modelId="{1F537B63-AE31-4BEF-8F3E-FA9753B499AE}" type="pres">
      <dgm:prSet presAssocID="{57F27547-4C3F-4C92-BCEE-22601E8A9065}" presName="rootConnector1" presStyleLbl="node1" presStyleIdx="0" presStyleCnt="0"/>
      <dgm:spPr/>
    </dgm:pt>
    <dgm:pt modelId="{02D5D478-A3BC-453E-8F42-764E5D82DEBA}" type="pres">
      <dgm:prSet presAssocID="{57F27547-4C3F-4C92-BCEE-22601E8A9065}" presName="hierChild2" presStyleCnt="0"/>
      <dgm:spPr/>
    </dgm:pt>
    <dgm:pt modelId="{E63806EF-F738-458E-B72E-5420517D0A16}" type="pres">
      <dgm:prSet presAssocID="{B12E92DE-C26C-47E2-966B-A0A9F99103E7}" presName="Name37" presStyleLbl="parChTrans1D2" presStyleIdx="0" presStyleCnt="13"/>
      <dgm:spPr/>
    </dgm:pt>
    <dgm:pt modelId="{DF1E5A71-E78E-41F2-B406-6E2F191208ED}" type="pres">
      <dgm:prSet presAssocID="{5EF9DE53-C26B-4C5B-A8BC-F34514800ED3}" presName="hierRoot2" presStyleCnt="0">
        <dgm:presLayoutVars>
          <dgm:hierBranch val="init"/>
        </dgm:presLayoutVars>
      </dgm:prSet>
      <dgm:spPr/>
    </dgm:pt>
    <dgm:pt modelId="{6BF21608-A0B8-4F64-B9D9-7D42BC567EF3}" type="pres">
      <dgm:prSet presAssocID="{5EF9DE53-C26B-4C5B-A8BC-F34514800ED3}" presName="rootComposite" presStyleCnt="0"/>
      <dgm:spPr/>
    </dgm:pt>
    <dgm:pt modelId="{C046EA2F-E057-4153-A95B-7C945784E018}" type="pres">
      <dgm:prSet presAssocID="{5EF9DE53-C26B-4C5B-A8BC-F34514800ED3}" presName="rootText" presStyleLbl="node2" presStyleIdx="0" presStyleCnt="9" custScaleY="167630" custLinFactY="20704" custLinFactNeighborX="5197" custLinFactNeighborY="100000">
        <dgm:presLayoutVars>
          <dgm:chPref val="3"/>
        </dgm:presLayoutVars>
      </dgm:prSet>
      <dgm:spPr/>
    </dgm:pt>
    <dgm:pt modelId="{568C3FDB-03FA-4005-B8E4-F5E84944951F}" type="pres">
      <dgm:prSet presAssocID="{5EF9DE53-C26B-4C5B-A8BC-F34514800ED3}" presName="rootConnector" presStyleLbl="node2" presStyleIdx="0" presStyleCnt="9"/>
      <dgm:spPr/>
    </dgm:pt>
    <dgm:pt modelId="{7BBD057E-572C-47FD-8960-1C303544A558}" type="pres">
      <dgm:prSet presAssocID="{5EF9DE53-C26B-4C5B-A8BC-F34514800ED3}" presName="hierChild4" presStyleCnt="0"/>
      <dgm:spPr/>
    </dgm:pt>
    <dgm:pt modelId="{CFD832B6-C468-453F-8B82-E453375E1A60}" type="pres">
      <dgm:prSet presAssocID="{5EF9DE53-C26B-4C5B-A8BC-F34514800ED3}" presName="hierChild5" presStyleCnt="0"/>
      <dgm:spPr/>
    </dgm:pt>
    <dgm:pt modelId="{DF35E3BD-297C-4A8E-92FA-25E295982784}" type="pres">
      <dgm:prSet presAssocID="{4FE5DCF6-7FE0-44F7-B50C-F3AB0551B1E3}" presName="Name37" presStyleLbl="parChTrans1D2" presStyleIdx="1" presStyleCnt="13"/>
      <dgm:spPr/>
    </dgm:pt>
    <dgm:pt modelId="{1AD34219-4A6A-43F4-9B3E-A909BCEB102A}" type="pres">
      <dgm:prSet presAssocID="{6A7720DD-0B61-45A4-9AAF-5545BFB5BF11}" presName="hierRoot2" presStyleCnt="0">
        <dgm:presLayoutVars>
          <dgm:hierBranch val="init"/>
        </dgm:presLayoutVars>
      </dgm:prSet>
      <dgm:spPr/>
    </dgm:pt>
    <dgm:pt modelId="{7CA90576-5672-42BE-BAB7-A5B8D5CE840E}" type="pres">
      <dgm:prSet presAssocID="{6A7720DD-0B61-45A4-9AAF-5545BFB5BF11}" presName="rootComposite" presStyleCnt="0"/>
      <dgm:spPr/>
    </dgm:pt>
    <dgm:pt modelId="{D8777146-DA47-40AB-9DD5-10ECA8096540}" type="pres">
      <dgm:prSet presAssocID="{6A7720DD-0B61-45A4-9AAF-5545BFB5BF11}" presName="rootText" presStyleLbl="node2" presStyleIdx="1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792548D6-73B5-439A-94D4-8C12CBBF2A7D}" type="pres">
      <dgm:prSet presAssocID="{6A7720DD-0B61-45A4-9AAF-5545BFB5BF11}" presName="rootConnector" presStyleLbl="node2" presStyleIdx="1" presStyleCnt="9"/>
      <dgm:spPr/>
    </dgm:pt>
    <dgm:pt modelId="{CCE5D476-D34C-412A-8E59-405C19B09870}" type="pres">
      <dgm:prSet presAssocID="{6A7720DD-0B61-45A4-9AAF-5545BFB5BF11}" presName="hierChild4" presStyleCnt="0"/>
      <dgm:spPr/>
    </dgm:pt>
    <dgm:pt modelId="{D65DE413-0281-444D-A0BC-E3361AF66D68}" type="pres">
      <dgm:prSet presAssocID="{6A7720DD-0B61-45A4-9AAF-5545BFB5BF11}" presName="hierChild5" presStyleCnt="0"/>
      <dgm:spPr/>
    </dgm:pt>
    <dgm:pt modelId="{6FB4B875-540D-491B-BED0-7361F8990E8F}" type="pres">
      <dgm:prSet presAssocID="{AB5877C9-0EE3-45E5-AE8C-0D0CD9E00E15}" presName="Name37" presStyleLbl="parChTrans1D2" presStyleIdx="2" presStyleCnt="13"/>
      <dgm:spPr/>
    </dgm:pt>
    <dgm:pt modelId="{1A2022F9-0075-4E7D-8C7F-96B353B6D869}" type="pres">
      <dgm:prSet presAssocID="{C2A58E06-EBF8-450F-AFEB-2E9106F15CDD}" presName="hierRoot2" presStyleCnt="0">
        <dgm:presLayoutVars>
          <dgm:hierBranch val="init"/>
        </dgm:presLayoutVars>
      </dgm:prSet>
      <dgm:spPr/>
    </dgm:pt>
    <dgm:pt modelId="{3FB90E8D-5E5C-4891-B9A0-9A522118D7E7}" type="pres">
      <dgm:prSet presAssocID="{C2A58E06-EBF8-450F-AFEB-2E9106F15CDD}" presName="rootComposite" presStyleCnt="0"/>
      <dgm:spPr/>
    </dgm:pt>
    <dgm:pt modelId="{951CFF64-B2C2-4E8F-B305-2F9EB04988D3}" type="pres">
      <dgm:prSet presAssocID="{C2A58E06-EBF8-450F-AFEB-2E9106F15CDD}" presName="rootText" presStyleLbl="node2" presStyleIdx="2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387ED9F4-8138-4009-8DE8-629FD2DF7237}" type="pres">
      <dgm:prSet presAssocID="{C2A58E06-EBF8-450F-AFEB-2E9106F15CDD}" presName="rootConnector" presStyleLbl="node2" presStyleIdx="2" presStyleCnt="9"/>
      <dgm:spPr/>
    </dgm:pt>
    <dgm:pt modelId="{92B9A7A3-201A-4421-AE18-EFE48CAC57E7}" type="pres">
      <dgm:prSet presAssocID="{C2A58E06-EBF8-450F-AFEB-2E9106F15CDD}" presName="hierChild4" presStyleCnt="0"/>
      <dgm:spPr/>
    </dgm:pt>
    <dgm:pt modelId="{F544EF77-ECDF-4F6D-A673-276759F23B2F}" type="pres">
      <dgm:prSet presAssocID="{C2A58E06-EBF8-450F-AFEB-2E9106F15CDD}" presName="hierChild5" presStyleCnt="0"/>
      <dgm:spPr/>
    </dgm:pt>
    <dgm:pt modelId="{512182FF-023E-44A3-A35D-1D88366D69F0}" type="pres">
      <dgm:prSet presAssocID="{20085590-D028-4F39-BEC3-561D60E6B69F}" presName="Name37" presStyleLbl="parChTrans1D2" presStyleIdx="3" presStyleCnt="13"/>
      <dgm:spPr/>
    </dgm:pt>
    <dgm:pt modelId="{BF6080B8-B176-4781-BCAB-AB70D9C61EA1}" type="pres">
      <dgm:prSet presAssocID="{1AB7F38E-FADF-4884-8707-A63367796BC0}" presName="hierRoot2" presStyleCnt="0">
        <dgm:presLayoutVars>
          <dgm:hierBranch val="init"/>
        </dgm:presLayoutVars>
      </dgm:prSet>
      <dgm:spPr/>
    </dgm:pt>
    <dgm:pt modelId="{F9E346D8-07F8-4932-B7BD-F8041EF8E8BA}" type="pres">
      <dgm:prSet presAssocID="{1AB7F38E-FADF-4884-8707-A63367796BC0}" presName="rootComposite" presStyleCnt="0"/>
      <dgm:spPr/>
    </dgm:pt>
    <dgm:pt modelId="{21BBD95C-259B-4894-B121-AB3C706B79BE}" type="pres">
      <dgm:prSet presAssocID="{1AB7F38E-FADF-4884-8707-A63367796BC0}" presName="rootText" presStyleLbl="node2" presStyleIdx="3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1F10D2F1-27E7-4944-9281-1212920C6FB3}" type="pres">
      <dgm:prSet presAssocID="{1AB7F38E-FADF-4884-8707-A63367796BC0}" presName="rootConnector" presStyleLbl="node2" presStyleIdx="3" presStyleCnt="9"/>
      <dgm:spPr/>
    </dgm:pt>
    <dgm:pt modelId="{867184D3-8016-4A40-A662-C6E5696C3B60}" type="pres">
      <dgm:prSet presAssocID="{1AB7F38E-FADF-4884-8707-A63367796BC0}" presName="hierChild4" presStyleCnt="0"/>
      <dgm:spPr/>
    </dgm:pt>
    <dgm:pt modelId="{5A35C525-F383-425D-8849-093BB52B1013}" type="pres">
      <dgm:prSet presAssocID="{1AB7F38E-FADF-4884-8707-A63367796BC0}" presName="hierChild5" presStyleCnt="0"/>
      <dgm:spPr/>
    </dgm:pt>
    <dgm:pt modelId="{CFDF9888-D96D-4F26-A3B7-B2951963BC9C}" type="pres">
      <dgm:prSet presAssocID="{DA60ACEB-6421-487F-87FC-4768D1EEB3C3}" presName="Name37" presStyleLbl="parChTrans1D2" presStyleIdx="4" presStyleCnt="13"/>
      <dgm:spPr/>
    </dgm:pt>
    <dgm:pt modelId="{86CA987E-0802-4759-B690-FD785F03FE32}" type="pres">
      <dgm:prSet presAssocID="{7F47E584-B97B-49E4-8A2F-B94EB50CDD2A}" presName="hierRoot2" presStyleCnt="0">
        <dgm:presLayoutVars>
          <dgm:hierBranch val="init"/>
        </dgm:presLayoutVars>
      </dgm:prSet>
      <dgm:spPr/>
    </dgm:pt>
    <dgm:pt modelId="{60C14B2B-110D-45E3-9258-A9B9BAC97734}" type="pres">
      <dgm:prSet presAssocID="{7F47E584-B97B-49E4-8A2F-B94EB50CDD2A}" presName="rootComposite" presStyleCnt="0"/>
      <dgm:spPr/>
    </dgm:pt>
    <dgm:pt modelId="{F309D417-6587-4220-8CD8-D8885153FD89}" type="pres">
      <dgm:prSet presAssocID="{7F47E584-B97B-49E4-8A2F-B94EB50CDD2A}" presName="rootText" presStyleLbl="node2" presStyleIdx="4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65F2769E-F7D1-4216-8BD7-60C5DD94DDCA}" type="pres">
      <dgm:prSet presAssocID="{7F47E584-B97B-49E4-8A2F-B94EB50CDD2A}" presName="rootConnector" presStyleLbl="node2" presStyleIdx="4" presStyleCnt="9"/>
      <dgm:spPr/>
    </dgm:pt>
    <dgm:pt modelId="{D7967D7F-6A42-4121-B26F-E7826E6526A8}" type="pres">
      <dgm:prSet presAssocID="{7F47E584-B97B-49E4-8A2F-B94EB50CDD2A}" presName="hierChild4" presStyleCnt="0"/>
      <dgm:spPr/>
    </dgm:pt>
    <dgm:pt modelId="{C033C7D1-B5C1-447C-8E4D-C88530FD7829}" type="pres">
      <dgm:prSet presAssocID="{7F47E584-B97B-49E4-8A2F-B94EB50CDD2A}" presName="hierChild5" presStyleCnt="0"/>
      <dgm:spPr/>
    </dgm:pt>
    <dgm:pt modelId="{E94AD3E5-04FB-4CD7-8566-AA57F3F61FF5}" type="pres">
      <dgm:prSet presAssocID="{C6B7782F-0E86-4E2D-BFF2-0A52B7C56978}" presName="Name37" presStyleLbl="parChTrans1D2" presStyleIdx="5" presStyleCnt="13"/>
      <dgm:spPr/>
    </dgm:pt>
    <dgm:pt modelId="{5B0A5413-8D4B-44D5-A3BA-F6C307669B9A}" type="pres">
      <dgm:prSet presAssocID="{5A1DC81D-4253-48FB-A01D-8A31EBC64232}" presName="hierRoot2" presStyleCnt="0">
        <dgm:presLayoutVars>
          <dgm:hierBranch val="init"/>
        </dgm:presLayoutVars>
      </dgm:prSet>
      <dgm:spPr/>
    </dgm:pt>
    <dgm:pt modelId="{1513871B-0AE8-428D-A2F6-4EE8DE85DAE4}" type="pres">
      <dgm:prSet presAssocID="{5A1DC81D-4253-48FB-A01D-8A31EBC64232}" presName="rootComposite" presStyleCnt="0"/>
      <dgm:spPr/>
    </dgm:pt>
    <dgm:pt modelId="{4D1BC426-9CB5-4263-BECB-45306EE962FC}" type="pres">
      <dgm:prSet presAssocID="{5A1DC81D-4253-48FB-A01D-8A31EBC64232}" presName="rootText" presStyleLbl="node2" presStyleIdx="5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8993EA74-7D70-40C8-9B91-6A5B192343D9}" type="pres">
      <dgm:prSet presAssocID="{5A1DC81D-4253-48FB-A01D-8A31EBC64232}" presName="rootConnector" presStyleLbl="node2" presStyleIdx="5" presStyleCnt="9"/>
      <dgm:spPr/>
    </dgm:pt>
    <dgm:pt modelId="{757FB1C4-4249-4928-A20F-65501B6F0DE6}" type="pres">
      <dgm:prSet presAssocID="{5A1DC81D-4253-48FB-A01D-8A31EBC64232}" presName="hierChild4" presStyleCnt="0"/>
      <dgm:spPr/>
    </dgm:pt>
    <dgm:pt modelId="{4F5B21E0-DB94-437C-AF21-7222B87E79ED}" type="pres">
      <dgm:prSet presAssocID="{5A1DC81D-4253-48FB-A01D-8A31EBC64232}" presName="hierChild5" presStyleCnt="0"/>
      <dgm:spPr/>
    </dgm:pt>
    <dgm:pt modelId="{29EF81D9-F338-442A-BE7B-B49CFFE64F70}" type="pres">
      <dgm:prSet presAssocID="{100953E2-E338-49B1-84CB-36642DEA83AF}" presName="Name37" presStyleLbl="parChTrans1D2" presStyleIdx="6" presStyleCnt="13"/>
      <dgm:spPr/>
    </dgm:pt>
    <dgm:pt modelId="{B37B0CD3-3773-49B8-97B4-D6F185501D11}" type="pres">
      <dgm:prSet presAssocID="{821350F2-1407-4816-BDED-ABFC86A013CE}" presName="hierRoot2" presStyleCnt="0">
        <dgm:presLayoutVars>
          <dgm:hierBranch val="init"/>
        </dgm:presLayoutVars>
      </dgm:prSet>
      <dgm:spPr/>
    </dgm:pt>
    <dgm:pt modelId="{3E93DE8D-4323-4DAD-9290-FC5C32E9CED2}" type="pres">
      <dgm:prSet presAssocID="{821350F2-1407-4816-BDED-ABFC86A013CE}" presName="rootComposite" presStyleCnt="0"/>
      <dgm:spPr/>
    </dgm:pt>
    <dgm:pt modelId="{9C0DC984-AFD9-4FA0-9CA7-ED0BAA1F5A07}" type="pres">
      <dgm:prSet presAssocID="{821350F2-1407-4816-BDED-ABFC86A013CE}" presName="rootText" presStyleLbl="node2" presStyleIdx="6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EE285464-8376-42EB-89B5-AD974ECDEE9E}" type="pres">
      <dgm:prSet presAssocID="{821350F2-1407-4816-BDED-ABFC86A013CE}" presName="rootConnector" presStyleLbl="node2" presStyleIdx="6" presStyleCnt="9"/>
      <dgm:spPr/>
    </dgm:pt>
    <dgm:pt modelId="{D32A5BAF-25C6-406C-AEC2-E892C9655B7F}" type="pres">
      <dgm:prSet presAssocID="{821350F2-1407-4816-BDED-ABFC86A013CE}" presName="hierChild4" presStyleCnt="0"/>
      <dgm:spPr/>
    </dgm:pt>
    <dgm:pt modelId="{F0B3F11D-913B-49BB-9A44-638C1F46D4BF}" type="pres">
      <dgm:prSet presAssocID="{821350F2-1407-4816-BDED-ABFC86A013CE}" presName="hierChild5" presStyleCnt="0"/>
      <dgm:spPr/>
    </dgm:pt>
    <dgm:pt modelId="{A40420C5-4D7C-42CA-A9D6-C6B8C15FAFCC}" type="pres">
      <dgm:prSet presAssocID="{8B4D4827-1F6C-489F-9FD2-B53CCE88E7DE}" presName="Name37" presStyleLbl="parChTrans1D2" presStyleIdx="7" presStyleCnt="13"/>
      <dgm:spPr/>
    </dgm:pt>
    <dgm:pt modelId="{0B0B0C70-0688-4BDF-A075-D10A78152755}" type="pres">
      <dgm:prSet presAssocID="{99D26643-6CE1-4E03-AC57-BD93F6DF4379}" presName="hierRoot2" presStyleCnt="0">
        <dgm:presLayoutVars>
          <dgm:hierBranch val="init"/>
        </dgm:presLayoutVars>
      </dgm:prSet>
      <dgm:spPr/>
    </dgm:pt>
    <dgm:pt modelId="{89E98F4F-D1C3-4639-847E-E48CE9D0767E}" type="pres">
      <dgm:prSet presAssocID="{99D26643-6CE1-4E03-AC57-BD93F6DF4379}" presName="rootComposite" presStyleCnt="0"/>
      <dgm:spPr/>
    </dgm:pt>
    <dgm:pt modelId="{08F6FF95-BC78-4531-8A06-A100F16231D7}" type="pres">
      <dgm:prSet presAssocID="{99D26643-6CE1-4E03-AC57-BD93F6DF4379}" presName="rootText" presStyleLbl="node2" presStyleIdx="7" presStyleCnt="9" custScaleY="167630" custLinFactY="20704" custLinFactNeighborX="1916" custLinFactNeighborY="100000">
        <dgm:presLayoutVars>
          <dgm:chPref val="3"/>
        </dgm:presLayoutVars>
      </dgm:prSet>
      <dgm:spPr/>
    </dgm:pt>
    <dgm:pt modelId="{6FE62734-475B-4677-9E71-D0704C78A66D}" type="pres">
      <dgm:prSet presAssocID="{99D26643-6CE1-4E03-AC57-BD93F6DF4379}" presName="rootConnector" presStyleLbl="node2" presStyleIdx="7" presStyleCnt="9"/>
      <dgm:spPr/>
    </dgm:pt>
    <dgm:pt modelId="{8A66337A-527B-4707-911B-E974EA14E520}" type="pres">
      <dgm:prSet presAssocID="{99D26643-6CE1-4E03-AC57-BD93F6DF4379}" presName="hierChild4" presStyleCnt="0"/>
      <dgm:spPr/>
    </dgm:pt>
    <dgm:pt modelId="{CB3FACFC-585C-4103-9B04-75D2B9B34DF5}" type="pres">
      <dgm:prSet presAssocID="{99D26643-6CE1-4E03-AC57-BD93F6DF4379}" presName="hierChild5" presStyleCnt="0"/>
      <dgm:spPr/>
    </dgm:pt>
    <dgm:pt modelId="{0E7CF0D7-2794-4A0E-BA51-E5005F611C98}" type="pres">
      <dgm:prSet presAssocID="{DE285795-3708-4040-BEB9-FF16DEEF4622}" presName="Name37" presStyleLbl="parChTrans1D2" presStyleIdx="8" presStyleCnt="13"/>
      <dgm:spPr/>
    </dgm:pt>
    <dgm:pt modelId="{96B9C2BB-0D09-44B1-BE84-D62CA53CDE49}" type="pres">
      <dgm:prSet presAssocID="{F8138F39-52B2-429A-814A-C5F52F4B3A9F}" presName="hierRoot2" presStyleCnt="0">
        <dgm:presLayoutVars>
          <dgm:hierBranch val="init"/>
        </dgm:presLayoutVars>
      </dgm:prSet>
      <dgm:spPr/>
    </dgm:pt>
    <dgm:pt modelId="{4C1727AB-66D3-4BE4-8BAD-95503988850A}" type="pres">
      <dgm:prSet presAssocID="{F8138F39-52B2-429A-814A-C5F52F4B3A9F}" presName="rootComposite" presStyleCnt="0"/>
      <dgm:spPr/>
    </dgm:pt>
    <dgm:pt modelId="{45DEBC41-5984-4989-B2BA-631E1F47DD85}" type="pres">
      <dgm:prSet presAssocID="{F8138F39-52B2-429A-814A-C5F52F4B3A9F}" presName="rootText" presStyleLbl="node2" presStyleIdx="8" presStyleCnt="9" custScaleY="167630" custLinFactY="20704" custLinFactNeighborX="551" custLinFactNeighborY="100000">
        <dgm:presLayoutVars>
          <dgm:chPref val="3"/>
        </dgm:presLayoutVars>
      </dgm:prSet>
      <dgm:spPr/>
    </dgm:pt>
    <dgm:pt modelId="{3640178B-9160-41BD-BC39-D09E414A5509}" type="pres">
      <dgm:prSet presAssocID="{F8138F39-52B2-429A-814A-C5F52F4B3A9F}" presName="rootConnector" presStyleLbl="node2" presStyleIdx="8" presStyleCnt="9"/>
      <dgm:spPr/>
    </dgm:pt>
    <dgm:pt modelId="{43A1AD45-6391-4CB2-A03A-D38FEFE941AA}" type="pres">
      <dgm:prSet presAssocID="{F8138F39-52B2-429A-814A-C5F52F4B3A9F}" presName="hierChild4" presStyleCnt="0"/>
      <dgm:spPr/>
    </dgm:pt>
    <dgm:pt modelId="{285BF3F1-0B03-489E-ACCE-644618AC9A82}" type="pres">
      <dgm:prSet presAssocID="{F8138F39-52B2-429A-814A-C5F52F4B3A9F}" presName="hierChild5" presStyleCnt="0"/>
      <dgm:spPr/>
    </dgm:pt>
    <dgm:pt modelId="{8299C6F3-86F4-4B45-BEA6-152646BE30C5}" type="pres">
      <dgm:prSet presAssocID="{57F27547-4C3F-4C92-BCEE-22601E8A9065}" presName="hierChild3" presStyleCnt="0"/>
      <dgm:spPr/>
    </dgm:pt>
    <dgm:pt modelId="{F04DB3A6-C35A-480B-A877-ADB2BF4F3C37}" type="pres">
      <dgm:prSet presAssocID="{DE1CDDC5-0067-439D-A09E-AEBD10BA16E9}" presName="Name111" presStyleLbl="parChTrans1D2" presStyleIdx="9" presStyleCnt="13"/>
      <dgm:spPr/>
    </dgm:pt>
    <dgm:pt modelId="{9610F42F-8D0E-4ADC-8ED9-C8740C0C8B33}" type="pres">
      <dgm:prSet presAssocID="{3E4B497A-C14A-43AF-BFCB-ACB616D86B21}" presName="hierRoot3" presStyleCnt="0">
        <dgm:presLayoutVars>
          <dgm:hierBranch val="init"/>
        </dgm:presLayoutVars>
      </dgm:prSet>
      <dgm:spPr/>
    </dgm:pt>
    <dgm:pt modelId="{B638BA6C-AF3C-4D3E-A4E9-341EEE07FCC0}" type="pres">
      <dgm:prSet presAssocID="{3E4B497A-C14A-43AF-BFCB-ACB616D86B21}" presName="rootComposite3" presStyleCnt="0"/>
      <dgm:spPr/>
    </dgm:pt>
    <dgm:pt modelId="{6E7889A6-2517-4E4F-B355-395696011A9C}" type="pres">
      <dgm:prSet presAssocID="{3E4B497A-C14A-43AF-BFCB-ACB616D86B21}" presName="rootText3" presStyleLbl="asst1" presStyleIdx="0" presStyleCnt="4" custScaleX="244871" custScaleY="95898" custLinFactY="-14957" custLinFactNeighborX="920" custLinFactNeighborY="-100000">
        <dgm:presLayoutVars>
          <dgm:chPref val="3"/>
        </dgm:presLayoutVars>
      </dgm:prSet>
      <dgm:spPr/>
    </dgm:pt>
    <dgm:pt modelId="{52F0E569-278B-4FFD-B3D5-5AF461AB8C79}" type="pres">
      <dgm:prSet presAssocID="{3E4B497A-C14A-43AF-BFCB-ACB616D86B21}" presName="rootConnector3" presStyleLbl="asst1" presStyleIdx="0" presStyleCnt="4"/>
      <dgm:spPr/>
    </dgm:pt>
    <dgm:pt modelId="{71FD10FD-7513-4E9E-8998-D1C23B0B56F5}" type="pres">
      <dgm:prSet presAssocID="{3E4B497A-C14A-43AF-BFCB-ACB616D86B21}" presName="hierChild6" presStyleCnt="0"/>
      <dgm:spPr/>
    </dgm:pt>
    <dgm:pt modelId="{A0FC6C65-AF4C-4513-8751-A572D4BFF0DC}" type="pres">
      <dgm:prSet presAssocID="{3E4B497A-C14A-43AF-BFCB-ACB616D86B21}" presName="hierChild7" presStyleCnt="0"/>
      <dgm:spPr/>
    </dgm:pt>
    <dgm:pt modelId="{053AF2EE-0367-4403-9E48-7AA8CFF4E4D9}" type="pres">
      <dgm:prSet presAssocID="{F59A78BF-BAF1-4ADC-BDE5-277D69E7AA3F}" presName="Name111" presStyleLbl="parChTrans1D2" presStyleIdx="10" presStyleCnt="13"/>
      <dgm:spPr/>
    </dgm:pt>
    <dgm:pt modelId="{62CB12AA-1735-42A6-9BFB-6722383297C5}" type="pres">
      <dgm:prSet presAssocID="{B27F922B-C538-4091-A8F0-3CABE25188D6}" presName="hierRoot3" presStyleCnt="0">
        <dgm:presLayoutVars>
          <dgm:hierBranch val="init"/>
        </dgm:presLayoutVars>
      </dgm:prSet>
      <dgm:spPr/>
    </dgm:pt>
    <dgm:pt modelId="{52D8372C-1227-4A2D-8816-E7A540EAF123}" type="pres">
      <dgm:prSet presAssocID="{B27F922B-C538-4091-A8F0-3CABE25188D6}" presName="rootComposite3" presStyleCnt="0"/>
      <dgm:spPr/>
    </dgm:pt>
    <dgm:pt modelId="{A7E0CE89-393D-4EAD-B10C-99790B520AC1}" type="pres">
      <dgm:prSet presAssocID="{B27F922B-C538-4091-A8F0-3CABE25188D6}" presName="rootText3" presStyleLbl="asst1" presStyleIdx="1" presStyleCnt="4" custLinFactY="-14957" custLinFactNeighborX="920" custLinFactNeighborY="-100000">
        <dgm:presLayoutVars>
          <dgm:chPref val="3"/>
        </dgm:presLayoutVars>
      </dgm:prSet>
      <dgm:spPr/>
    </dgm:pt>
    <dgm:pt modelId="{C81C73CA-8CAB-4D19-A217-523BA94462DC}" type="pres">
      <dgm:prSet presAssocID="{B27F922B-C538-4091-A8F0-3CABE25188D6}" presName="rootConnector3" presStyleLbl="asst1" presStyleIdx="1" presStyleCnt="4"/>
      <dgm:spPr/>
    </dgm:pt>
    <dgm:pt modelId="{1A172FE1-367D-48F1-8512-3B291E3B9F28}" type="pres">
      <dgm:prSet presAssocID="{B27F922B-C538-4091-A8F0-3CABE25188D6}" presName="hierChild6" presStyleCnt="0"/>
      <dgm:spPr/>
    </dgm:pt>
    <dgm:pt modelId="{B72CCC6C-AE27-496C-90F1-4EC605B020D0}" type="pres">
      <dgm:prSet presAssocID="{B27F922B-C538-4091-A8F0-3CABE25188D6}" presName="hierChild7" presStyleCnt="0"/>
      <dgm:spPr/>
    </dgm:pt>
    <dgm:pt modelId="{E821BFC2-2450-4B14-934F-4DA68BF92EF8}" type="pres">
      <dgm:prSet presAssocID="{C04E65A8-F3EB-4076-B44D-EBF1F41A97C9}" presName="Name111" presStyleLbl="parChTrans1D2" presStyleIdx="11" presStyleCnt="13"/>
      <dgm:spPr/>
    </dgm:pt>
    <dgm:pt modelId="{39EF55B1-0C78-438D-8322-7A76AC112085}" type="pres">
      <dgm:prSet presAssocID="{2F2EABBF-F529-4E1C-A39E-091481C4D36A}" presName="hierRoot3" presStyleCnt="0">
        <dgm:presLayoutVars>
          <dgm:hierBranch val="init"/>
        </dgm:presLayoutVars>
      </dgm:prSet>
      <dgm:spPr/>
    </dgm:pt>
    <dgm:pt modelId="{ED4313CE-3C5F-42AE-8AFF-1B66D1E512A5}" type="pres">
      <dgm:prSet presAssocID="{2F2EABBF-F529-4E1C-A39E-091481C4D36A}" presName="rootComposite3" presStyleCnt="0"/>
      <dgm:spPr/>
    </dgm:pt>
    <dgm:pt modelId="{FD20C3A3-CA79-48C0-B011-7C7D1989653E}" type="pres">
      <dgm:prSet presAssocID="{2F2EABBF-F529-4E1C-A39E-091481C4D36A}" presName="rootText3" presStyleLbl="asst1" presStyleIdx="2" presStyleCnt="4" custLinFactX="45791" custLinFactY="-10622" custLinFactNeighborX="100000" custLinFactNeighborY="-100000">
        <dgm:presLayoutVars>
          <dgm:chPref val="3"/>
        </dgm:presLayoutVars>
      </dgm:prSet>
      <dgm:spPr/>
    </dgm:pt>
    <dgm:pt modelId="{1FA9FEF1-696A-41E8-833D-883367AD7404}" type="pres">
      <dgm:prSet presAssocID="{2F2EABBF-F529-4E1C-A39E-091481C4D36A}" presName="rootConnector3" presStyleLbl="asst1" presStyleIdx="2" presStyleCnt="4"/>
      <dgm:spPr/>
    </dgm:pt>
    <dgm:pt modelId="{0E24069C-FE56-45F9-976E-D0CC5B9123F5}" type="pres">
      <dgm:prSet presAssocID="{2F2EABBF-F529-4E1C-A39E-091481C4D36A}" presName="hierChild6" presStyleCnt="0"/>
      <dgm:spPr/>
    </dgm:pt>
    <dgm:pt modelId="{C2CE2FBA-72AA-42EF-8A3E-F5D34B2BB73B}" type="pres">
      <dgm:prSet presAssocID="{2F2EABBF-F529-4E1C-A39E-091481C4D36A}" presName="hierChild7" presStyleCnt="0"/>
      <dgm:spPr/>
    </dgm:pt>
    <dgm:pt modelId="{0070C189-1645-4AA8-A417-A7C4F0B619B4}" type="pres">
      <dgm:prSet presAssocID="{BC39B9C9-EE92-40DA-9934-7AC31080DDB1}" presName="Name111" presStyleLbl="parChTrans1D2" presStyleIdx="12" presStyleCnt="13"/>
      <dgm:spPr/>
    </dgm:pt>
    <dgm:pt modelId="{CA0E1158-D353-4DDD-8703-3DBFF023ECE9}" type="pres">
      <dgm:prSet presAssocID="{338CCA19-95EF-444C-800B-5980C35B988B}" presName="hierRoot3" presStyleCnt="0">
        <dgm:presLayoutVars>
          <dgm:hierBranch val="init"/>
        </dgm:presLayoutVars>
      </dgm:prSet>
      <dgm:spPr/>
    </dgm:pt>
    <dgm:pt modelId="{EBCC190F-6753-4F98-977E-8F4B501955CF}" type="pres">
      <dgm:prSet presAssocID="{338CCA19-95EF-444C-800B-5980C35B988B}" presName="rootComposite3" presStyleCnt="0"/>
      <dgm:spPr/>
    </dgm:pt>
    <dgm:pt modelId="{08446039-337E-4CEE-8A31-39021A5AF1F3}" type="pres">
      <dgm:prSet presAssocID="{338CCA19-95EF-444C-800B-5980C35B988B}" presName="rootText3" presStyleLbl="asst1" presStyleIdx="3" presStyleCnt="4" custLinFactY="-10622" custLinFactNeighborX="0" custLinFactNeighborY="-100000">
        <dgm:presLayoutVars>
          <dgm:chPref val="3"/>
        </dgm:presLayoutVars>
      </dgm:prSet>
      <dgm:spPr/>
    </dgm:pt>
    <dgm:pt modelId="{908B1CFA-ED8B-4A7F-B0CE-6F3AB689BCC5}" type="pres">
      <dgm:prSet presAssocID="{338CCA19-95EF-444C-800B-5980C35B988B}" presName="rootConnector3" presStyleLbl="asst1" presStyleIdx="3" presStyleCnt="4"/>
      <dgm:spPr/>
    </dgm:pt>
    <dgm:pt modelId="{A9856E98-2E7B-4185-8D29-F8A7AB7B6966}" type="pres">
      <dgm:prSet presAssocID="{338CCA19-95EF-444C-800B-5980C35B988B}" presName="hierChild6" presStyleCnt="0"/>
      <dgm:spPr/>
    </dgm:pt>
    <dgm:pt modelId="{BA30724A-D91D-48CD-91A2-8F0A956C8C0D}" type="pres">
      <dgm:prSet presAssocID="{338CCA19-95EF-444C-800B-5980C35B988B}" presName="hierChild7" presStyleCnt="0"/>
      <dgm:spPr/>
    </dgm:pt>
    <dgm:pt modelId="{57A0B207-C89E-4FE0-B9D3-DAB5E90721FC}" type="pres">
      <dgm:prSet presAssocID="{B907FA2E-4990-44E9-80A0-6A9B05DCA81D}" presName="hierRoot1" presStyleCnt="0">
        <dgm:presLayoutVars>
          <dgm:hierBranch val="init"/>
        </dgm:presLayoutVars>
      </dgm:prSet>
      <dgm:spPr/>
    </dgm:pt>
    <dgm:pt modelId="{BB77B0BC-829E-400B-B808-80740602B85A}" type="pres">
      <dgm:prSet presAssocID="{B907FA2E-4990-44E9-80A0-6A9B05DCA81D}" presName="rootComposite1" presStyleCnt="0"/>
      <dgm:spPr/>
    </dgm:pt>
    <dgm:pt modelId="{126BB2A4-B5BC-47AB-BBD2-864AD95E352E}" type="pres">
      <dgm:prSet presAssocID="{B907FA2E-4990-44E9-80A0-6A9B05DCA81D}" presName="rootText1" presStyleLbl="node0" presStyleIdx="1" presStyleCnt="2" custLinFactX="-20705" custLinFactY="187022" custLinFactNeighborX="-100000" custLinFactNeighborY="200000">
        <dgm:presLayoutVars>
          <dgm:chPref val="3"/>
        </dgm:presLayoutVars>
      </dgm:prSet>
      <dgm:spPr/>
    </dgm:pt>
    <dgm:pt modelId="{9FCF281F-4F79-4F35-B307-F14C58649BAA}" type="pres">
      <dgm:prSet presAssocID="{B907FA2E-4990-44E9-80A0-6A9B05DCA81D}" presName="rootConnector1" presStyleLbl="node1" presStyleIdx="0" presStyleCnt="0"/>
      <dgm:spPr/>
    </dgm:pt>
    <dgm:pt modelId="{172ED22E-018E-47E7-88D8-EE85E2DDA950}" type="pres">
      <dgm:prSet presAssocID="{B907FA2E-4990-44E9-80A0-6A9B05DCA81D}" presName="hierChild2" presStyleCnt="0"/>
      <dgm:spPr/>
    </dgm:pt>
    <dgm:pt modelId="{D1704122-4AAE-433B-B503-199BA68938C1}" type="pres">
      <dgm:prSet presAssocID="{B907FA2E-4990-44E9-80A0-6A9B05DCA81D}" presName="hierChild3" presStyleCnt="0"/>
      <dgm:spPr/>
    </dgm:pt>
  </dgm:ptLst>
  <dgm:cxnLst>
    <dgm:cxn modelId="{FFB68602-D07A-4491-99B3-54F41B6AC9A5}" srcId="{57F27547-4C3F-4C92-BCEE-22601E8A9065}" destId="{3E4B497A-C14A-43AF-BFCB-ACB616D86B21}" srcOrd="0" destOrd="0" parTransId="{DE1CDDC5-0067-439D-A09E-AEBD10BA16E9}" sibTransId="{F7C4B05C-898E-4A17-8AAA-562D08C89D70}"/>
    <dgm:cxn modelId="{86F51E03-A70F-4653-B9B6-FFAADE760B84}" srcId="{57F27547-4C3F-4C92-BCEE-22601E8A9065}" destId="{F8138F39-52B2-429A-814A-C5F52F4B3A9F}" srcOrd="12" destOrd="0" parTransId="{DE285795-3708-4040-BEB9-FF16DEEF4622}" sibTransId="{4CCC4A22-1042-4A0A-AE2F-9617700DAB52}"/>
    <dgm:cxn modelId="{0A285B06-236C-4F1B-BC3B-72504BD0D51B}" type="presOf" srcId="{B907FA2E-4990-44E9-80A0-6A9B05DCA81D}" destId="{9FCF281F-4F79-4F35-B307-F14C58649BAA}" srcOrd="1" destOrd="0" presId="urn:microsoft.com/office/officeart/2005/8/layout/orgChart1"/>
    <dgm:cxn modelId="{3C7B4008-F294-4044-BAB4-9B820C65E83A}" type="presOf" srcId="{4FE5DCF6-7FE0-44F7-B50C-F3AB0551B1E3}" destId="{DF35E3BD-297C-4A8E-92FA-25E295982784}" srcOrd="0" destOrd="0" presId="urn:microsoft.com/office/officeart/2005/8/layout/orgChart1"/>
    <dgm:cxn modelId="{FF38BD0A-E790-4905-8149-B3F292AE31DE}" type="presOf" srcId="{5EF9DE53-C26B-4C5B-A8BC-F34514800ED3}" destId="{C046EA2F-E057-4153-A95B-7C945784E018}" srcOrd="0" destOrd="0" presId="urn:microsoft.com/office/officeart/2005/8/layout/orgChart1"/>
    <dgm:cxn modelId="{DFD8E810-5247-4B9A-8B06-82315EBD0A83}" type="presOf" srcId="{DE285795-3708-4040-BEB9-FF16DEEF4622}" destId="{0E7CF0D7-2794-4A0E-BA51-E5005F611C98}" srcOrd="0" destOrd="0" presId="urn:microsoft.com/office/officeart/2005/8/layout/orgChart1"/>
    <dgm:cxn modelId="{9AA40F15-B4BE-4572-ABC1-32B7A9F3E386}" type="presOf" srcId="{3E4B497A-C14A-43AF-BFCB-ACB616D86B21}" destId="{52F0E569-278B-4FFD-B3D5-5AF461AB8C79}" srcOrd="1" destOrd="0" presId="urn:microsoft.com/office/officeart/2005/8/layout/orgChart1"/>
    <dgm:cxn modelId="{B39B6D18-5705-4133-B91C-8AA54BC278CE}" srcId="{57F27547-4C3F-4C92-BCEE-22601E8A9065}" destId="{821350F2-1407-4816-BDED-ABFC86A013CE}" srcOrd="10" destOrd="0" parTransId="{100953E2-E338-49B1-84CB-36642DEA83AF}" sibTransId="{90FFFF78-39E2-4CA3-95F1-4BCD24E397DD}"/>
    <dgm:cxn modelId="{11EEF71D-339C-49BD-80D8-7D61C075EA85}" type="presOf" srcId="{C2A58E06-EBF8-450F-AFEB-2E9106F15CDD}" destId="{387ED9F4-8138-4009-8DE8-629FD2DF7237}" srcOrd="1" destOrd="0" presId="urn:microsoft.com/office/officeart/2005/8/layout/orgChart1"/>
    <dgm:cxn modelId="{5C7AB126-2DEA-45F7-BF07-17F41EF28CE6}" type="presOf" srcId="{1AB7F38E-FADF-4884-8707-A63367796BC0}" destId="{1F10D2F1-27E7-4944-9281-1212920C6FB3}" srcOrd="1" destOrd="0" presId="urn:microsoft.com/office/officeart/2005/8/layout/orgChart1"/>
    <dgm:cxn modelId="{AD1A6929-54FD-48DF-AAA3-2EA0D9F56189}" type="presOf" srcId="{C04E65A8-F3EB-4076-B44D-EBF1F41A97C9}" destId="{E821BFC2-2450-4B14-934F-4DA68BF92EF8}" srcOrd="0" destOrd="0" presId="urn:microsoft.com/office/officeart/2005/8/layout/orgChart1"/>
    <dgm:cxn modelId="{D9054F2D-FFEF-4BD7-8C72-846025751B5F}" type="presOf" srcId="{7F47E584-B97B-49E4-8A2F-B94EB50CDD2A}" destId="{65F2769E-F7D1-4216-8BD7-60C5DD94DDCA}" srcOrd="1" destOrd="0" presId="urn:microsoft.com/office/officeart/2005/8/layout/orgChart1"/>
    <dgm:cxn modelId="{62FE1E2F-715A-4B25-8C11-FEB95666C072}" type="presOf" srcId="{5EF9DE53-C26B-4C5B-A8BC-F34514800ED3}" destId="{568C3FDB-03FA-4005-B8E4-F5E84944951F}" srcOrd="1" destOrd="0" presId="urn:microsoft.com/office/officeart/2005/8/layout/orgChart1"/>
    <dgm:cxn modelId="{F0ABF631-8513-42D2-A4BF-0905A00C931E}" srcId="{57F27547-4C3F-4C92-BCEE-22601E8A9065}" destId="{2F2EABBF-F529-4E1C-A39E-091481C4D36A}" srcOrd="2" destOrd="0" parTransId="{C04E65A8-F3EB-4076-B44D-EBF1F41A97C9}" sibTransId="{920FEE12-0EF5-4DAC-98AB-CE36597D6CFB}"/>
    <dgm:cxn modelId="{49851333-AB00-4602-B440-387D106C0749}" type="presOf" srcId="{3E4B497A-C14A-43AF-BFCB-ACB616D86B21}" destId="{6E7889A6-2517-4E4F-B355-395696011A9C}" srcOrd="0" destOrd="0" presId="urn:microsoft.com/office/officeart/2005/8/layout/orgChart1"/>
    <dgm:cxn modelId="{3F22E73C-577D-4331-B120-9825809CA653}" type="presOf" srcId="{F8138F39-52B2-429A-814A-C5F52F4B3A9F}" destId="{3640178B-9160-41BD-BC39-D09E414A5509}" srcOrd="1" destOrd="0" presId="urn:microsoft.com/office/officeart/2005/8/layout/orgChart1"/>
    <dgm:cxn modelId="{7EADA03F-813F-4953-AE3C-314422799DE7}" type="presOf" srcId="{821350F2-1407-4816-BDED-ABFC86A013CE}" destId="{EE285464-8376-42EB-89B5-AD974ECDEE9E}" srcOrd="1" destOrd="0" presId="urn:microsoft.com/office/officeart/2005/8/layout/orgChart1"/>
    <dgm:cxn modelId="{2046F35C-13D4-4995-9D0E-0C44F948E0FE}" type="presOf" srcId="{DA60ACEB-6421-487F-87FC-4768D1EEB3C3}" destId="{CFDF9888-D96D-4F26-A3B7-B2951963BC9C}" srcOrd="0" destOrd="0" presId="urn:microsoft.com/office/officeart/2005/8/layout/orgChart1"/>
    <dgm:cxn modelId="{D81AE75F-CA31-4C7A-8320-958FB1AFD40A}" type="presOf" srcId="{338CCA19-95EF-444C-800B-5980C35B988B}" destId="{08446039-337E-4CEE-8A31-39021A5AF1F3}" srcOrd="0" destOrd="0" presId="urn:microsoft.com/office/officeart/2005/8/layout/orgChart1"/>
    <dgm:cxn modelId="{080ACB63-B050-4E26-AEC1-ADEDB3CE15D5}" srcId="{57F27547-4C3F-4C92-BCEE-22601E8A9065}" destId="{99D26643-6CE1-4E03-AC57-BD93F6DF4379}" srcOrd="11" destOrd="0" parTransId="{8B4D4827-1F6C-489F-9FD2-B53CCE88E7DE}" sibTransId="{B7EE8DD1-14DD-4AA5-B9B4-4D09E5B92E71}"/>
    <dgm:cxn modelId="{2BDDBC47-5C56-4D7A-A37C-0682EA9E4A42}" type="presOf" srcId="{100953E2-E338-49B1-84CB-36642DEA83AF}" destId="{29EF81D9-F338-442A-BE7B-B49CFFE64F70}" srcOrd="0" destOrd="0" presId="urn:microsoft.com/office/officeart/2005/8/layout/orgChart1"/>
    <dgm:cxn modelId="{1D6E754C-6D89-4789-AF97-762E552855AE}" type="presOf" srcId="{57F27547-4C3F-4C92-BCEE-22601E8A9065}" destId="{1F537B63-AE31-4BEF-8F3E-FA9753B499AE}" srcOrd="1" destOrd="0" presId="urn:microsoft.com/office/officeart/2005/8/layout/orgChart1"/>
    <dgm:cxn modelId="{7EBB8F6C-D76E-4D2A-963C-DEB22BF95383}" type="presOf" srcId="{338CCA19-95EF-444C-800B-5980C35B988B}" destId="{908B1CFA-ED8B-4A7F-B0CE-6F3AB689BCC5}" srcOrd="1" destOrd="0" presId="urn:microsoft.com/office/officeart/2005/8/layout/orgChart1"/>
    <dgm:cxn modelId="{8FC5C36C-02C8-4691-B341-A6B083AA95C5}" type="presOf" srcId="{B12E92DE-C26C-47E2-966B-A0A9F99103E7}" destId="{E63806EF-F738-458E-B72E-5420517D0A16}" srcOrd="0" destOrd="0" presId="urn:microsoft.com/office/officeart/2005/8/layout/orgChart1"/>
    <dgm:cxn modelId="{DF077653-4D43-4C84-977B-1AC62A223D1D}" type="presOf" srcId="{2F2EABBF-F529-4E1C-A39E-091481C4D36A}" destId="{FD20C3A3-CA79-48C0-B011-7C7D1989653E}" srcOrd="0" destOrd="0" presId="urn:microsoft.com/office/officeart/2005/8/layout/orgChart1"/>
    <dgm:cxn modelId="{D7A74E75-8DDB-4D4A-83FE-024C3E50384B}" type="presOf" srcId="{B27F922B-C538-4091-A8F0-3CABE25188D6}" destId="{A7E0CE89-393D-4EAD-B10C-99790B520AC1}" srcOrd="0" destOrd="0" presId="urn:microsoft.com/office/officeart/2005/8/layout/orgChart1"/>
    <dgm:cxn modelId="{F1896F5A-1F9B-4B1E-962E-635BBEE4827A}" type="presOf" srcId="{C2A58E06-EBF8-450F-AFEB-2E9106F15CDD}" destId="{951CFF64-B2C2-4E8F-B305-2F9EB04988D3}" srcOrd="0" destOrd="0" presId="urn:microsoft.com/office/officeart/2005/8/layout/orgChart1"/>
    <dgm:cxn modelId="{4416897C-B0DD-4A0A-852C-08719C899B9B}" srcId="{57F27547-4C3F-4C92-BCEE-22601E8A9065}" destId="{5EF9DE53-C26B-4C5B-A8BC-F34514800ED3}" srcOrd="4" destOrd="0" parTransId="{B12E92DE-C26C-47E2-966B-A0A9F99103E7}" sibTransId="{F1B0847C-7503-4904-8DAE-EB1CAF6EAF2B}"/>
    <dgm:cxn modelId="{B588B67C-E69B-4A71-875C-AD49C904AEF6}" srcId="{57F27547-4C3F-4C92-BCEE-22601E8A9065}" destId="{C2A58E06-EBF8-450F-AFEB-2E9106F15CDD}" srcOrd="6" destOrd="0" parTransId="{AB5877C9-0EE3-45E5-AE8C-0D0CD9E00E15}" sibTransId="{3332F4A0-411C-4598-AC69-F06AF1F3656C}"/>
    <dgm:cxn modelId="{BAB3E181-8E31-470F-B6D1-9A554887EC4A}" type="presOf" srcId="{6A7720DD-0B61-45A4-9AAF-5545BFB5BF11}" destId="{792548D6-73B5-439A-94D4-8C12CBBF2A7D}" srcOrd="1" destOrd="0" presId="urn:microsoft.com/office/officeart/2005/8/layout/orgChart1"/>
    <dgm:cxn modelId="{ED363F8C-1541-4BC3-9408-6F2254A05F77}" srcId="{57F27547-4C3F-4C92-BCEE-22601E8A9065}" destId="{338CCA19-95EF-444C-800B-5980C35B988B}" srcOrd="3" destOrd="0" parTransId="{BC39B9C9-EE92-40DA-9934-7AC31080DDB1}" sibTransId="{5878846D-9377-4125-85B7-4DF08DA0E385}"/>
    <dgm:cxn modelId="{FBAE068E-C717-4B72-B0B8-C49D82A44F1D}" type="presOf" srcId="{6A7720DD-0B61-45A4-9AAF-5545BFB5BF11}" destId="{D8777146-DA47-40AB-9DD5-10ECA8096540}" srcOrd="0" destOrd="0" presId="urn:microsoft.com/office/officeart/2005/8/layout/orgChart1"/>
    <dgm:cxn modelId="{0F10388F-5854-4DE5-900A-FA6546355BC4}" type="presOf" srcId="{B907FA2E-4990-44E9-80A0-6A9B05DCA81D}" destId="{126BB2A4-B5BC-47AB-BBD2-864AD95E352E}" srcOrd="0" destOrd="0" presId="urn:microsoft.com/office/officeart/2005/8/layout/orgChart1"/>
    <dgm:cxn modelId="{4EAA7192-442C-46B4-8699-EB2C2EABC938}" type="presOf" srcId="{C6B7782F-0E86-4E2D-BFF2-0A52B7C56978}" destId="{E94AD3E5-04FB-4CD7-8566-AA57F3F61FF5}" srcOrd="0" destOrd="0" presId="urn:microsoft.com/office/officeart/2005/8/layout/orgChart1"/>
    <dgm:cxn modelId="{48D7B293-05CF-4B3F-A440-ABB540E7726F}" type="presOf" srcId="{821350F2-1407-4816-BDED-ABFC86A013CE}" destId="{9C0DC984-AFD9-4FA0-9CA7-ED0BAA1F5A07}" srcOrd="0" destOrd="0" presId="urn:microsoft.com/office/officeart/2005/8/layout/orgChart1"/>
    <dgm:cxn modelId="{AD352C96-61D6-4309-B576-4D5472772D07}" type="presOf" srcId="{BC39B9C9-EE92-40DA-9934-7AC31080DDB1}" destId="{0070C189-1645-4AA8-A417-A7C4F0B619B4}" srcOrd="0" destOrd="0" presId="urn:microsoft.com/office/officeart/2005/8/layout/orgChart1"/>
    <dgm:cxn modelId="{20F3BDA1-6589-4A8E-8828-D43D50C8A3F5}" srcId="{57F27547-4C3F-4C92-BCEE-22601E8A9065}" destId="{6A7720DD-0B61-45A4-9AAF-5545BFB5BF11}" srcOrd="5" destOrd="0" parTransId="{4FE5DCF6-7FE0-44F7-B50C-F3AB0551B1E3}" sibTransId="{0127BDE8-2F45-4237-84B8-2228DEC42AA7}"/>
    <dgm:cxn modelId="{A012C3A2-A7C6-434A-94D7-1D4C6A39D913}" srcId="{57F27547-4C3F-4C92-BCEE-22601E8A9065}" destId="{1AB7F38E-FADF-4884-8707-A63367796BC0}" srcOrd="7" destOrd="0" parTransId="{20085590-D028-4F39-BEC3-561D60E6B69F}" sibTransId="{B6866B01-C2CD-4A69-9C9E-79DECF886605}"/>
    <dgm:cxn modelId="{47BABDA6-729A-4C47-89DE-49BA7F94767B}" srcId="{57F27547-4C3F-4C92-BCEE-22601E8A9065}" destId="{B27F922B-C538-4091-A8F0-3CABE25188D6}" srcOrd="1" destOrd="0" parTransId="{F59A78BF-BAF1-4ADC-BDE5-277D69E7AA3F}" sibTransId="{B6835070-F08C-4B1C-AE01-9BED40FDFEB9}"/>
    <dgm:cxn modelId="{55D4D7A6-6278-4095-BB47-1CF3E4A97AF3}" type="presOf" srcId="{5A1DC81D-4253-48FB-A01D-8A31EBC64232}" destId="{4D1BC426-9CB5-4263-BECB-45306EE962FC}" srcOrd="0" destOrd="0" presId="urn:microsoft.com/office/officeart/2005/8/layout/orgChart1"/>
    <dgm:cxn modelId="{4BDA1AB4-A21C-4061-AF50-51EFBA89A274}" type="presOf" srcId="{20085590-D028-4F39-BEC3-561D60E6B69F}" destId="{512182FF-023E-44A3-A35D-1D88366D69F0}" srcOrd="0" destOrd="0" presId="urn:microsoft.com/office/officeart/2005/8/layout/orgChart1"/>
    <dgm:cxn modelId="{BCEB6FB6-32F9-4D91-9E72-02B33E58423C}" type="presOf" srcId="{DE1CDDC5-0067-439D-A09E-AEBD10BA16E9}" destId="{F04DB3A6-C35A-480B-A877-ADB2BF4F3C37}" srcOrd="0" destOrd="0" presId="urn:microsoft.com/office/officeart/2005/8/layout/orgChart1"/>
    <dgm:cxn modelId="{2E78CFC1-4F8B-4A79-9333-8177B23764F0}" type="presOf" srcId="{5A1DC81D-4253-48FB-A01D-8A31EBC64232}" destId="{8993EA74-7D70-40C8-9B91-6A5B192343D9}" srcOrd="1" destOrd="0" presId="urn:microsoft.com/office/officeart/2005/8/layout/orgChart1"/>
    <dgm:cxn modelId="{9C491CC2-B887-4E15-B602-431AABFB0804}" srcId="{57F27547-4C3F-4C92-BCEE-22601E8A9065}" destId="{7F47E584-B97B-49E4-8A2F-B94EB50CDD2A}" srcOrd="8" destOrd="0" parTransId="{DA60ACEB-6421-487F-87FC-4768D1EEB3C3}" sibTransId="{235981F3-9A14-4A99-BE82-9F2F092E2DFB}"/>
    <dgm:cxn modelId="{449E2BC2-7838-4FA3-9122-63A5EEAAF0BB}" type="presOf" srcId="{99D26643-6CE1-4E03-AC57-BD93F6DF4379}" destId="{08F6FF95-BC78-4531-8A06-A100F16231D7}" srcOrd="0" destOrd="0" presId="urn:microsoft.com/office/officeart/2005/8/layout/orgChart1"/>
    <dgm:cxn modelId="{B4A890CB-F142-4BE1-AEAF-99AF83875D22}" type="presOf" srcId="{7F47E584-B97B-49E4-8A2F-B94EB50CDD2A}" destId="{F309D417-6587-4220-8CD8-D8885153FD89}" srcOrd="0" destOrd="0" presId="urn:microsoft.com/office/officeart/2005/8/layout/orgChart1"/>
    <dgm:cxn modelId="{2C4E89CE-3239-45CD-8407-246A80FA2780}" type="presOf" srcId="{F8138F39-52B2-429A-814A-C5F52F4B3A9F}" destId="{45DEBC41-5984-4989-B2BA-631E1F47DD85}" srcOrd="0" destOrd="0" presId="urn:microsoft.com/office/officeart/2005/8/layout/orgChart1"/>
    <dgm:cxn modelId="{DC6882D4-6A7A-4A59-B3B1-AC4B932F95AB}" type="presOf" srcId="{1AB7F38E-FADF-4884-8707-A63367796BC0}" destId="{21BBD95C-259B-4894-B121-AB3C706B79BE}" srcOrd="0" destOrd="0" presId="urn:microsoft.com/office/officeart/2005/8/layout/orgChart1"/>
    <dgm:cxn modelId="{211EC0DB-5DF0-4B2E-9DD4-230F5FA3D6A3}" type="presOf" srcId="{2F2EABBF-F529-4E1C-A39E-091481C4D36A}" destId="{1FA9FEF1-696A-41E8-833D-883367AD7404}" srcOrd="1" destOrd="0" presId="urn:microsoft.com/office/officeart/2005/8/layout/orgChart1"/>
    <dgm:cxn modelId="{9E7048DC-9EF6-4233-9802-DF67F4DC34DD}" type="presOf" srcId="{99D26643-6CE1-4E03-AC57-BD93F6DF4379}" destId="{6FE62734-475B-4677-9E71-D0704C78A66D}" srcOrd="1" destOrd="0" presId="urn:microsoft.com/office/officeart/2005/8/layout/orgChart1"/>
    <dgm:cxn modelId="{53F07CDE-C07B-406D-9040-A70C5F71C58A}" srcId="{296AF13E-4FE9-4264-B6C9-AC7C3A52DD3C}" destId="{B907FA2E-4990-44E9-80A0-6A9B05DCA81D}" srcOrd="1" destOrd="0" parTransId="{480968FA-D02C-4CDD-8389-6D21123DF5DC}" sibTransId="{6A72DF26-F0DE-48DC-AAAD-1FEDF20A5901}"/>
    <dgm:cxn modelId="{5E8A89E4-5A6E-4DC2-AB9E-225200C16D87}" srcId="{296AF13E-4FE9-4264-B6C9-AC7C3A52DD3C}" destId="{57F27547-4C3F-4C92-BCEE-22601E8A9065}" srcOrd="0" destOrd="0" parTransId="{547C8CA6-EFD7-4463-8891-089D3B09B9FA}" sibTransId="{961F3D0A-2181-40E8-9823-805283B5226F}"/>
    <dgm:cxn modelId="{19B088E5-35A5-4153-9FFE-52C8B65EA357}" type="presOf" srcId="{AB5877C9-0EE3-45E5-AE8C-0D0CD9E00E15}" destId="{6FB4B875-540D-491B-BED0-7361F8990E8F}" srcOrd="0" destOrd="0" presId="urn:microsoft.com/office/officeart/2005/8/layout/orgChart1"/>
    <dgm:cxn modelId="{E0AA34EE-F512-4E7C-82C9-65E58A6CFFF8}" type="presOf" srcId="{8B4D4827-1F6C-489F-9FD2-B53CCE88E7DE}" destId="{A40420C5-4D7C-42CA-A9D6-C6B8C15FAFCC}" srcOrd="0" destOrd="0" presId="urn:microsoft.com/office/officeart/2005/8/layout/orgChart1"/>
    <dgm:cxn modelId="{CD9ACCEF-D553-496A-A356-EBDA023ACA22}" srcId="{57F27547-4C3F-4C92-BCEE-22601E8A9065}" destId="{5A1DC81D-4253-48FB-A01D-8A31EBC64232}" srcOrd="9" destOrd="0" parTransId="{C6B7782F-0E86-4E2D-BFF2-0A52B7C56978}" sibTransId="{2B35A9B7-2E95-46D0-BADA-F817351DE8EF}"/>
    <dgm:cxn modelId="{FDE468F1-DE2B-48A9-A556-421BFA6FDAA9}" type="presOf" srcId="{57F27547-4C3F-4C92-BCEE-22601E8A9065}" destId="{0B4FF67E-E402-4ECE-9D5E-8A88A6B11C56}" srcOrd="0" destOrd="0" presId="urn:microsoft.com/office/officeart/2005/8/layout/orgChart1"/>
    <dgm:cxn modelId="{7C7D3AF3-AA71-45E5-902D-8441EB7B789A}" type="presOf" srcId="{296AF13E-4FE9-4264-B6C9-AC7C3A52DD3C}" destId="{22764B2C-B639-42EC-BEB2-7D27E944B9B1}" srcOrd="0" destOrd="0" presId="urn:microsoft.com/office/officeart/2005/8/layout/orgChart1"/>
    <dgm:cxn modelId="{42746BF8-53A6-4AE5-BFAE-EBCDE56F8F33}" type="presOf" srcId="{B27F922B-C538-4091-A8F0-3CABE25188D6}" destId="{C81C73CA-8CAB-4D19-A217-523BA94462DC}" srcOrd="1" destOrd="0" presId="urn:microsoft.com/office/officeart/2005/8/layout/orgChart1"/>
    <dgm:cxn modelId="{697FB4FB-3567-4B33-BA3E-6FF7988ACA72}" type="presOf" srcId="{F59A78BF-BAF1-4ADC-BDE5-277D69E7AA3F}" destId="{053AF2EE-0367-4403-9E48-7AA8CFF4E4D9}" srcOrd="0" destOrd="0" presId="urn:microsoft.com/office/officeart/2005/8/layout/orgChart1"/>
    <dgm:cxn modelId="{0B0556A9-3430-4D1D-83C3-EFF486103AC4}" type="presParOf" srcId="{22764B2C-B639-42EC-BEB2-7D27E944B9B1}" destId="{F67A26BA-2FD2-42EA-8AAE-CD9F1E93DB71}" srcOrd="0" destOrd="0" presId="urn:microsoft.com/office/officeart/2005/8/layout/orgChart1"/>
    <dgm:cxn modelId="{E51C77E9-E2A1-4254-B7ED-12A9DAF7C98D}" type="presParOf" srcId="{F67A26BA-2FD2-42EA-8AAE-CD9F1E93DB71}" destId="{2C5A2751-95D6-46F4-8C87-3AD68255384E}" srcOrd="0" destOrd="0" presId="urn:microsoft.com/office/officeart/2005/8/layout/orgChart1"/>
    <dgm:cxn modelId="{DAF5E4FE-995D-4470-A421-6D64AB174F2A}" type="presParOf" srcId="{2C5A2751-95D6-46F4-8C87-3AD68255384E}" destId="{0B4FF67E-E402-4ECE-9D5E-8A88A6B11C56}" srcOrd="0" destOrd="0" presId="urn:microsoft.com/office/officeart/2005/8/layout/orgChart1"/>
    <dgm:cxn modelId="{177B2201-6DF9-4922-AEB8-AF340B201BB7}" type="presParOf" srcId="{2C5A2751-95D6-46F4-8C87-3AD68255384E}" destId="{1F537B63-AE31-4BEF-8F3E-FA9753B499AE}" srcOrd="1" destOrd="0" presId="urn:microsoft.com/office/officeart/2005/8/layout/orgChart1"/>
    <dgm:cxn modelId="{91B30E64-31F0-4A8D-8ED2-4478AD46E9F9}" type="presParOf" srcId="{F67A26BA-2FD2-42EA-8AAE-CD9F1E93DB71}" destId="{02D5D478-A3BC-453E-8F42-764E5D82DEBA}" srcOrd="1" destOrd="0" presId="urn:microsoft.com/office/officeart/2005/8/layout/orgChart1"/>
    <dgm:cxn modelId="{E94159FD-8D04-45D0-A8B1-D24D2A366D2F}" type="presParOf" srcId="{02D5D478-A3BC-453E-8F42-764E5D82DEBA}" destId="{E63806EF-F738-458E-B72E-5420517D0A16}" srcOrd="0" destOrd="0" presId="urn:microsoft.com/office/officeart/2005/8/layout/orgChart1"/>
    <dgm:cxn modelId="{9E07866A-C3BB-4057-B00B-4563CE03B0A6}" type="presParOf" srcId="{02D5D478-A3BC-453E-8F42-764E5D82DEBA}" destId="{DF1E5A71-E78E-41F2-B406-6E2F191208ED}" srcOrd="1" destOrd="0" presId="urn:microsoft.com/office/officeart/2005/8/layout/orgChart1"/>
    <dgm:cxn modelId="{012A4E53-0D49-44C5-A323-3E1DFBEDB20D}" type="presParOf" srcId="{DF1E5A71-E78E-41F2-B406-6E2F191208ED}" destId="{6BF21608-A0B8-4F64-B9D9-7D42BC567EF3}" srcOrd="0" destOrd="0" presId="urn:microsoft.com/office/officeart/2005/8/layout/orgChart1"/>
    <dgm:cxn modelId="{B48E8D1D-3751-4307-8BE6-9FE755E7DC7A}" type="presParOf" srcId="{6BF21608-A0B8-4F64-B9D9-7D42BC567EF3}" destId="{C046EA2F-E057-4153-A95B-7C945784E018}" srcOrd="0" destOrd="0" presId="urn:microsoft.com/office/officeart/2005/8/layout/orgChart1"/>
    <dgm:cxn modelId="{6B0585A8-C5C2-4DC4-B463-355FBE008166}" type="presParOf" srcId="{6BF21608-A0B8-4F64-B9D9-7D42BC567EF3}" destId="{568C3FDB-03FA-4005-B8E4-F5E84944951F}" srcOrd="1" destOrd="0" presId="urn:microsoft.com/office/officeart/2005/8/layout/orgChart1"/>
    <dgm:cxn modelId="{1F35CE74-3A84-4C6E-BED6-44509FC77664}" type="presParOf" srcId="{DF1E5A71-E78E-41F2-B406-6E2F191208ED}" destId="{7BBD057E-572C-47FD-8960-1C303544A558}" srcOrd="1" destOrd="0" presId="urn:microsoft.com/office/officeart/2005/8/layout/orgChart1"/>
    <dgm:cxn modelId="{62AAFA68-F0C4-4878-A3A1-E175B5876C60}" type="presParOf" srcId="{DF1E5A71-E78E-41F2-B406-6E2F191208ED}" destId="{CFD832B6-C468-453F-8B82-E453375E1A60}" srcOrd="2" destOrd="0" presId="urn:microsoft.com/office/officeart/2005/8/layout/orgChart1"/>
    <dgm:cxn modelId="{AE790D30-236E-4940-BB1A-8552E9AD205C}" type="presParOf" srcId="{02D5D478-A3BC-453E-8F42-764E5D82DEBA}" destId="{DF35E3BD-297C-4A8E-92FA-25E295982784}" srcOrd="2" destOrd="0" presId="urn:microsoft.com/office/officeart/2005/8/layout/orgChart1"/>
    <dgm:cxn modelId="{4B15833D-0E29-4A27-882F-B843D14297EC}" type="presParOf" srcId="{02D5D478-A3BC-453E-8F42-764E5D82DEBA}" destId="{1AD34219-4A6A-43F4-9B3E-A909BCEB102A}" srcOrd="3" destOrd="0" presId="urn:microsoft.com/office/officeart/2005/8/layout/orgChart1"/>
    <dgm:cxn modelId="{7E416EEE-639C-499F-A237-853B6749D816}" type="presParOf" srcId="{1AD34219-4A6A-43F4-9B3E-A909BCEB102A}" destId="{7CA90576-5672-42BE-BAB7-A5B8D5CE840E}" srcOrd="0" destOrd="0" presId="urn:microsoft.com/office/officeart/2005/8/layout/orgChart1"/>
    <dgm:cxn modelId="{D2A8F239-BED9-419C-B82A-9F279C4D52D9}" type="presParOf" srcId="{7CA90576-5672-42BE-BAB7-A5B8D5CE840E}" destId="{D8777146-DA47-40AB-9DD5-10ECA8096540}" srcOrd="0" destOrd="0" presId="urn:microsoft.com/office/officeart/2005/8/layout/orgChart1"/>
    <dgm:cxn modelId="{3972D32D-9A6D-4AAE-AF1D-832B8469AA49}" type="presParOf" srcId="{7CA90576-5672-42BE-BAB7-A5B8D5CE840E}" destId="{792548D6-73B5-439A-94D4-8C12CBBF2A7D}" srcOrd="1" destOrd="0" presId="urn:microsoft.com/office/officeart/2005/8/layout/orgChart1"/>
    <dgm:cxn modelId="{1B472A3D-54BF-4F1B-8BB1-5A2202589EB6}" type="presParOf" srcId="{1AD34219-4A6A-43F4-9B3E-A909BCEB102A}" destId="{CCE5D476-D34C-412A-8E59-405C19B09870}" srcOrd="1" destOrd="0" presId="urn:microsoft.com/office/officeart/2005/8/layout/orgChart1"/>
    <dgm:cxn modelId="{FC01758A-2F71-44E0-B060-1A617A8CEB13}" type="presParOf" srcId="{1AD34219-4A6A-43F4-9B3E-A909BCEB102A}" destId="{D65DE413-0281-444D-A0BC-E3361AF66D68}" srcOrd="2" destOrd="0" presId="urn:microsoft.com/office/officeart/2005/8/layout/orgChart1"/>
    <dgm:cxn modelId="{747DBAC2-90D7-4D13-B027-E364EC49ED2F}" type="presParOf" srcId="{02D5D478-A3BC-453E-8F42-764E5D82DEBA}" destId="{6FB4B875-540D-491B-BED0-7361F8990E8F}" srcOrd="4" destOrd="0" presId="urn:microsoft.com/office/officeart/2005/8/layout/orgChart1"/>
    <dgm:cxn modelId="{4FA7B1CC-5708-444D-8F90-8603C815F33A}" type="presParOf" srcId="{02D5D478-A3BC-453E-8F42-764E5D82DEBA}" destId="{1A2022F9-0075-4E7D-8C7F-96B353B6D869}" srcOrd="5" destOrd="0" presId="urn:microsoft.com/office/officeart/2005/8/layout/orgChart1"/>
    <dgm:cxn modelId="{260677C9-197A-4D4E-938B-AAF3E3B937B0}" type="presParOf" srcId="{1A2022F9-0075-4E7D-8C7F-96B353B6D869}" destId="{3FB90E8D-5E5C-4891-B9A0-9A522118D7E7}" srcOrd="0" destOrd="0" presId="urn:microsoft.com/office/officeart/2005/8/layout/orgChart1"/>
    <dgm:cxn modelId="{FC472584-40F2-4762-BAEF-DD31FB6198D2}" type="presParOf" srcId="{3FB90E8D-5E5C-4891-B9A0-9A522118D7E7}" destId="{951CFF64-B2C2-4E8F-B305-2F9EB04988D3}" srcOrd="0" destOrd="0" presId="urn:microsoft.com/office/officeart/2005/8/layout/orgChart1"/>
    <dgm:cxn modelId="{C2005DC9-2B7A-4771-A6ED-6690D1701C60}" type="presParOf" srcId="{3FB90E8D-5E5C-4891-B9A0-9A522118D7E7}" destId="{387ED9F4-8138-4009-8DE8-629FD2DF7237}" srcOrd="1" destOrd="0" presId="urn:microsoft.com/office/officeart/2005/8/layout/orgChart1"/>
    <dgm:cxn modelId="{18F177F2-7A90-479F-9429-F4C45F691AA7}" type="presParOf" srcId="{1A2022F9-0075-4E7D-8C7F-96B353B6D869}" destId="{92B9A7A3-201A-4421-AE18-EFE48CAC57E7}" srcOrd="1" destOrd="0" presId="urn:microsoft.com/office/officeart/2005/8/layout/orgChart1"/>
    <dgm:cxn modelId="{0D1CCF8B-BD82-4FFD-8969-592AE8C9EB7C}" type="presParOf" srcId="{1A2022F9-0075-4E7D-8C7F-96B353B6D869}" destId="{F544EF77-ECDF-4F6D-A673-276759F23B2F}" srcOrd="2" destOrd="0" presId="urn:microsoft.com/office/officeart/2005/8/layout/orgChart1"/>
    <dgm:cxn modelId="{355113BA-D37E-4FAC-A01C-FE3AF98BFF2C}" type="presParOf" srcId="{02D5D478-A3BC-453E-8F42-764E5D82DEBA}" destId="{512182FF-023E-44A3-A35D-1D88366D69F0}" srcOrd="6" destOrd="0" presId="urn:microsoft.com/office/officeart/2005/8/layout/orgChart1"/>
    <dgm:cxn modelId="{84B47EEC-4C0E-4588-8164-2713CB983FD0}" type="presParOf" srcId="{02D5D478-A3BC-453E-8F42-764E5D82DEBA}" destId="{BF6080B8-B176-4781-BCAB-AB70D9C61EA1}" srcOrd="7" destOrd="0" presId="urn:microsoft.com/office/officeart/2005/8/layout/orgChart1"/>
    <dgm:cxn modelId="{A552E3AA-A5D0-4F3A-9B9F-95B8E08BACA6}" type="presParOf" srcId="{BF6080B8-B176-4781-BCAB-AB70D9C61EA1}" destId="{F9E346D8-07F8-4932-B7BD-F8041EF8E8BA}" srcOrd="0" destOrd="0" presId="urn:microsoft.com/office/officeart/2005/8/layout/orgChart1"/>
    <dgm:cxn modelId="{E16A3873-6C59-424F-8092-EC4D80E95FC3}" type="presParOf" srcId="{F9E346D8-07F8-4932-B7BD-F8041EF8E8BA}" destId="{21BBD95C-259B-4894-B121-AB3C706B79BE}" srcOrd="0" destOrd="0" presId="urn:microsoft.com/office/officeart/2005/8/layout/orgChart1"/>
    <dgm:cxn modelId="{A16848CB-91FF-492C-A5DF-5EF46940891F}" type="presParOf" srcId="{F9E346D8-07F8-4932-B7BD-F8041EF8E8BA}" destId="{1F10D2F1-27E7-4944-9281-1212920C6FB3}" srcOrd="1" destOrd="0" presId="urn:microsoft.com/office/officeart/2005/8/layout/orgChart1"/>
    <dgm:cxn modelId="{6A1588A8-F78B-4F91-AC1F-7AC98B1CE663}" type="presParOf" srcId="{BF6080B8-B176-4781-BCAB-AB70D9C61EA1}" destId="{867184D3-8016-4A40-A662-C6E5696C3B60}" srcOrd="1" destOrd="0" presId="urn:microsoft.com/office/officeart/2005/8/layout/orgChart1"/>
    <dgm:cxn modelId="{601AB48B-51EC-4210-8762-269F4EE53EF9}" type="presParOf" srcId="{BF6080B8-B176-4781-BCAB-AB70D9C61EA1}" destId="{5A35C525-F383-425D-8849-093BB52B1013}" srcOrd="2" destOrd="0" presId="urn:microsoft.com/office/officeart/2005/8/layout/orgChart1"/>
    <dgm:cxn modelId="{E9A706C7-5F68-4CF5-908B-6F518814102E}" type="presParOf" srcId="{02D5D478-A3BC-453E-8F42-764E5D82DEBA}" destId="{CFDF9888-D96D-4F26-A3B7-B2951963BC9C}" srcOrd="8" destOrd="0" presId="urn:microsoft.com/office/officeart/2005/8/layout/orgChart1"/>
    <dgm:cxn modelId="{AF27B4F9-463E-4AEA-8534-615BFCA9B3E2}" type="presParOf" srcId="{02D5D478-A3BC-453E-8F42-764E5D82DEBA}" destId="{86CA987E-0802-4759-B690-FD785F03FE32}" srcOrd="9" destOrd="0" presId="urn:microsoft.com/office/officeart/2005/8/layout/orgChart1"/>
    <dgm:cxn modelId="{3EFFAE0F-B46D-440B-91CE-7E647E0724F0}" type="presParOf" srcId="{86CA987E-0802-4759-B690-FD785F03FE32}" destId="{60C14B2B-110D-45E3-9258-A9B9BAC97734}" srcOrd="0" destOrd="0" presId="urn:microsoft.com/office/officeart/2005/8/layout/orgChart1"/>
    <dgm:cxn modelId="{11EEDBB4-0E11-439C-98E9-62FC6065681F}" type="presParOf" srcId="{60C14B2B-110D-45E3-9258-A9B9BAC97734}" destId="{F309D417-6587-4220-8CD8-D8885153FD89}" srcOrd="0" destOrd="0" presId="urn:microsoft.com/office/officeart/2005/8/layout/orgChart1"/>
    <dgm:cxn modelId="{EB130EE0-80F9-47FB-9B93-5705FCA4D8F1}" type="presParOf" srcId="{60C14B2B-110D-45E3-9258-A9B9BAC97734}" destId="{65F2769E-F7D1-4216-8BD7-60C5DD94DDCA}" srcOrd="1" destOrd="0" presId="urn:microsoft.com/office/officeart/2005/8/layout/orgChart1"/>
    <dgm:cxn modelId="{77E3347A-904C-4F1B-9E5A-90E7CD8595B8}" type="presParOf" srcId="{86CA987E-0802-4759-B690-FD785F03FE32}" destId="{D7967D7F-6A42-4121-B26F-E7826E6526A8}" srcOrd="1" destOrd="0" presId="urn:microsoft.com/office/officeart/2005/8/layout/orgChart1"/>
    <dgm:cxn modelId="{85338E16-ECAE-4AEA-B5EE-E4F29B875B53}" type="presParOf" srcId="{86CA987E-0802-4759-B690-FD785F03FE32}" destId="{C033C7D1-B5C1-447C-8E4D-C88530FD7829}" srcOrd="2" destOrd="0" presId="urn:microsoft.com/office/officeart/2005/8/layout/orgChart1"/>
    <dgm:cxn modelId="{2D72C1A0-A42C-4232-9595-7E47CD6AA100}" type="presParOf" srcId="{02D5D478-A3BC-453E-8F42-764E5D82DEBA}" destId="{E94AD3E5-04FB-4CD7-8566-AA57F3F61FF5}" srcOrd="10" destOrd="0" presId="urn:microsoft.com/office/officeart/2005/8/layout/orgChart1"/>
    <dgm:cxn modelId="{99C7CF0B-EEFD-44FC-9274-04B34A9EB738}" type="presParOf" srcId="{02D5D478-A3BC-453E-8F42-764E5D82DEBA}" destId="{5B0A5413-8D4B-44D5-A3BA-F6C307669B9A}" srcOrd="11" destOrd="0" presId="urn:microsoft.com/office/officeart/2005/8/layout/orgChart1"/>
    <dgm:cxn modelId="{739A4683-713C-4DAD-9FDF-9B7974824B59}" type="presParOf" srcId="{5B0A5413-8D4B-44D5-A3BA-F6C307669B9A}" destId="{1513871B-0AE8-428D-A2F6-4EE8DE85DAE4}" srcOrd="0" destOrd="0" presId="urn:microsoft.com/office/officeart/2005/8/layout/orgChart1"/>
    <dgm:cxn modelId="{8B500096-A9AC-4661-9CA4-9083EEBB73B6}" type="presParOf" srcId="{1513871B-0AE8-428D-A2F6-4EE8DE85DAE4}" destId="{4D1BC426-9CB5-4263-BECB-45306EE962FC}" srcOrd="0" destOrd="0" presId="urn:microsoft.com/office/officeart/2005/8/layout/orgChart1"/>
    <dgm:cxn modelId="{33E21120-67B5-49FB-B664-5850FA5F5470}" type="presParOf" srcId="{1513871B-0AE8-428D-A2F6-4EE8DE85DAE4}" destId="{8993EA74-7D70-40C8-9B91-6A5B192343D9}" srcOrd="1" destOrd="0" presId="urn:microsoft.com/office/officeart/2005/8/layout/orgChart1"/>
    <dgm:cxn modelId="{789675AE-977C-41D6-853B-E79A4FCACC30}" type="presParOf" srcId="{5B0A5413-8D4B-44D5-A3BA-F6C307669B9A}" destId="{757FB1C4-4249-4928-A20F-65501B6F0DE6}" srcOrd="1" destOrd="0" presId="urn:microsoft.com/office/officeart/2005/8/layout/orgChart1"/>
    <dgm:cxn modelId="{A4055222-7912-4FD1-8F7F-48CD0E9D6C88}" type="presParOf" srcId="{5B0A5413-8D4B-44D5-A3BA-F6C307669B9A}" destId="{4F5B21E0-DB94-437C-AF21-7222B87E79ED}" srcOrd="2" destOrd="0" presId="urn:microsoft.com/office/officeart/2005/8/layout/orgChart1"/>
    <dgm:cxn modelId="{FEC090DB-1670-4480-BBF1-37C35E39E369}" type="presParOf" srcId="{02D5D478-A3BC-453E-8F42-764E5D82DEBA}" destId="{29EF81D9-F338-442A-BE7B-B49CFFE64F70}" srcOrd="12" destOrd="0" presId="urn:microsoft.com/office/officeart/2005/8/layout/orgChart1"/>
    <dgm:cxn modelId="{660F3012-5759-43A5-86B2-EC0E98B72066}" type="presParOf" srcId="{02D5D478-A3BC-453E-8F42-764E5D82DEBA}" destId="{B37B0CD3-3773-49B8-97B4-D6F185501D11}" srcOrd="13" destOrd="0" presId="urn:microsoft.com/office/officeart/2005/8/layout/orgChart1"/>
    <dgm:cxn modelId="{AE9E3ED7-E7DD-48E2-ABF7-0C65358E4C46}" type="presParOf" srcId="{B37B0CD3-3773-49B8-97B4-D6F185501D11}" destId="{3E93DE8D-4323-4DAD-9290-FC5C32E9CED2}" srcOrd="0" destOrd="0" presId="urn:microsoft.com/office/officeart/2005/8/layout/orgChart1"/>
    <dgm:cxn modelId="{05274623-FBFA-40F6-80F1-4108CD6AFEC9}" type="presParOf" srcId="{3E93DE8D-4323-4DAD-9290-FC5C32E9CED2}" destId="{9C0DC984-AFD9-4FA0-9CA7-ED0BAA1F5A07}" srcOrd="0" destOrd="0" presId="urn:microsoft.com/office/officeart/2005/8/layout/orgChart1"/>
    <dgm:cxn modelId="{3FDBAEC0-8FF3-4E12-A5B5-BC2DE25CA635}" type="presParOf" srcId="{3E93DE8D-4323-4DAD-9290-FC5C32E9CED2}" destId="{EE285464-8376-42EB-89B5-AD974ECDEE9E}" srcOrd="1" destOrd="0" presId="urn:microsoft.com/office/officeart/2005/8/layout/orgChart1"/>
    <dgm:cxn modelId="{30FB9AAE-A919-4A19-8C36-7BBF59B51500}" type="presParOf" srcId="{B37B0CD3-3773-49B8-97B4-D6F185501D11}" destId="{D32A5BAF-25C6-406C-AEC2-E892C9655B7F}" srcOrd="1" destOrd="0" presId="urn:microsoft.com/office/officeart/2005/8/layout/orgChart1"/>
    <dgm:cxn modelId="{9270F477-539C-4309-B988-933CF0D40072}" type="presParOf" srcId="{B37B0CD3-3773-49B8-97B4-D6F185501D11}" destId="{F0B3F11D-913B-49BB-9A44-638C1F46D4BF}" srcOrd="2" destOrd="0" presId="urn:microsoft.com/office/officeart/2005/8/layout/orgChart1"/>
    <dgm:cxn modelId="{115A1F04-BD51-42FC-B214-BE7BAE0F522A}" type="presParOf" srcId="{02D5D478-A3BC-453E-8F42-764E5D82DEBA}" destId="{A40420C5-4D7C-42CA-A9D6-C6B8C15FAFCC}" srcOrd="14" destOrd="0" presId="urn:microsoft.com/office/officeart/2005/8/layout/orgChart1"/>
    <dgm:cxn modelId="{EF26EFAC-6A3B-444F-AED2-947FECC4AD2A}" type="presParOf" srcId="{02D5D478-A3BC-453E-8F42-764E5D82DEBA}" destId="{0B0B0C70-0688-4BDF-A075-D10A78152755}" srcOrd="15" destOrd="0" presId="urn:microsoft.com/office/officeart/2005/8/layout/orgChart1"/>
    <dgm:cxn modelId="{CE4C31F1-2D02-4D3F-89CE-09C950BA4D01}" type="presParOf" srcId="{0B0B0C70-0688-4BDF-A075-D10A78152755}" destId="{89E98F4F-D1C3-4639-847E-E48CE9D0767E}" srcOrd="0" destOrd="0" presId="urn:microsoft.com/office/officeart/2005/8/layout/orgChart1"/>
    <dgm:cxn modelId="{4B6FDF07-BD97-478A-92B2-A7A542E5D42C}" type="presParOf" srcId="{89E98F4F-D1C3-4639-847E-E48CE9D0767E}" destId="{08F6FF95-BC78-4531-8A06-A100F16231D7}" srcOrd="0" destOrd="0" presId="urn:microsoft.com/office/officeart/2005/8/layout/orgChart1"/>
    <dgm:cxn modelId="{0D6DEB8F-9A91-41CB-837F-C776C72A9F2B}" type="presParOf" srcId="{89E98F4F-D1C3-4639-847E-E48CE9D0767E}" destId="{6FE62734-475B-4677-9E71-D0704C78A66D}" srcOrd="1" destOrd="0" presId="urn:microsoft.com/office/officeart/2005/8/layout/orgChart1"/>
    <dgm:cxn modelId="{D08F68A4-D4A8-4900-A078-B0C13FE5DDDD}" type="presParOf" srcId="{0B0B0C70-0688-4BDF-A075-D10A78152755}" destId="{8A66337A-527B-4707-911B-E974EA14E520}" srcOrd="1" destOrd="0" presId="urn:microsoft.com/office/officeart/2005/8/layout/orgChart1"/>
    <dgm:cxn modelId="{65B2758D-8EA2-4416-815A-5706D02A3968}" type="presParOf" srcId="{0B0B0C70-0688-4BDF-A075-D10A78152755}" destId="{CB3FACFC-585C-4103-9B04-75D2B9B34DF5}" srcOrd="2" destOrd="0" presId="urn:microsoft.com/office/officeart/2005/8/layout/orgChart1"/>
    <dgm:cxn modelId="{8A4E55E1-7ED1-47F4-8183-B3BCB6777C06}" type="presParOf" srcId="{02D5D478-A3BC-453E-8F42-764E5D82DEBA}" destId="{0E7CF0D7-2794-4A0E-BA51-E5005F611C98}" srcOrd="16" destOrd="0" presId="urn:microsoft.com/office/officeart/2005/8/layout/orgChart1"/>
    <dgm:cxn modelId="{754FA501-8E3D-4813-A6A1-1E39B5F90EBA}" type="presParOf" srcId="{02D5D478-A3BC-453E-8F42-764E5D82DEBA}" destId="{96B9C2BB-0D09-44B1-BE84-D62CA53CDE49}" srcOrd="17" destOrd="0" presId="urn:microsoft.com/office/officeart/2005/8/layout/orgChart1"/>
    <dgm:cxn modelId="{192BDFFA-0E7F-44E0-96AA-0BE5A7E8CE03}" type="presParOf" srcId="{96B9C2BB-0D09-44B1-BE84-D62CA53CDE49}" destId="{4C1727AB-66D3-4BE4-8BAD-95503988850A}" srcOrd="0" destOrd="0" presId="urn:microsoft.com/office/officeart/2005/8/layout/orgChart1"/>
    <dgm:cxn modelId="{D2605AD2-D8BD-43C6-B40B-FF22049343DD}" type="presParOf" srcId="{4C1727AB-66D3-4BE4-8BAD-95503988850A}" destId="{45DEBC41-5984-4989-B2BA-631E1F47DD85}" srcOrd="0" destOrd="0" presId="urn:microsoft.com/office/officeart/2005/8/layout/orgChart1"/>
    <dgm:cxn modelId="{8D6A1CF6-49C6-43DF-824A-7D6088C777B4}" type="presParOf" srcId="{4C1727AB-66D3-4BE4-8BAD-95503988850A}" destId="{3640178B-9160-41BD-BC39-D09E414A5509}" srcOrd="1" destOrd="0" presId="urn:microsoft.com/office/officeart/2005/8/layout/orgChart1"/>
    <dgm:cxn modelId="{C30E6DCE-5F46-4144-8B42-4E6C08CA8BDE}" type="presParOf" srcId="{96B9C2BB-0D09-44B1-BE84-D62CA53CDE49}" destId="{43A1AD45-6391-4CB2-A03A-D38FEFE941AA}" srcOrd="1" destOrd="0" presId="urn:microsoft.com/office/officeart/2005/8/layout/orgChart1"/>
    <dgm:cxn modelId="{27F31ECC-B9BA-481A-83AD-36B6142B358B}" type="presParOf" srcId="{96B9C2BB-0D09-44B1-BE84-D62CA53CDE49}" destId="{285BF3F1-0B03-489E-ACCE-644618AC9A82}" srcOrd="2" destOrd="0" presId="urn:microsoft.com/office/officeart/2005/8/layout/orgChart1"/>
    <dgm:cxn modelId="{57F60C7C-2C79-4405-90FC-B504E674D30A}" type="presParOf" srcId="{F67A26BA-2FD2-42EA-8AAE-CD9F1E93DB71}" destId="{8299C6F3-86F4-4B45-BEA6-152646BE30C5}" srcOrd="2" destOrd="0" presId="urn:microsoft.com/office/officeart/2005/8/layout/orgChart1"/>
    <dgm:cxn modelId="{BB574888-671B-4705-B7CB-04A95CC82CD5}" type="presParOf" srcId="{8299C6F3-86F4-4B45-BEA6-152646BE30C5}" destId="{F04DB3A6-C35A-480B-A877-ADB2BF4F3C37}" srcOrd="0" destOrd="0" presId="urn:microsoft.com/office/officeart/2005/8/layout/orgChart1"/>
    <dgm:cxn modelId="{2BC23DBF-F0AF-43F0-A488-9C6F00C38FC4}" type="presParOf" srcId="{8299C6F3-86F4-4B45-BEA6-152646BE30C5}" destId="{9610F42F-8D0E-4ADC-8ED9-C8740C0C8B33}" srcOrd="1" destOrd="0" presId="urn:microsoft.com/office/officeart/2005/8/layout/orgChart1"/>
    <dgm:cxn modelId="{4A30196E-6756-40EE-AB23-4D21C491AF9E}" type="presParOf" srcId="{9610F42F-8D0E-4ADC-8ED9-C8740C0C8B33}" destId="{B638BA6C-AF3C-4D3E-A4E9-341EEE07FCC0}" srcOrd="0" destOrd="0" presId="urn:microsoft.com/office/officeart/2005/8/layout/orgChart1"/>
    <dgm:cxn modelId="{7AB36B9C-F591-4135-B745-9BD04567ADCA}" type="presParOf" srcId="{B638BA6C-AF3C-4D3E-A4E9-341EEE07FCC0}" destId="{6E7889A6-2517-4E4F-B355-395696011A9C}" srcOrd="0" destOrd="0" presId="urn:microsoft.com/office/officeart/2005/8/layout/orgChart1"/>
    <dgm:cxn modelId="{0E899E9C-7649-4BA2-953C-2A9E75320799}" type="presParOf" srcId="{B638BA6C-AF3C-4D3E-A4E9-341EEE07FCC0}" destId="{52F0E569-278B-4FFD-B3D5-5AF461AB8C79}" srcOrd="1" destOrd="0" presId="urn:microsoft.com/office/officeart/2005/8/layout/orgChart1"/>
    <dgm:cxn modelId="{56D31D0E-D52F-4120-8FB7-F1C45AAFC7DC}" type="presParOf" srcId="{9610F42F-8D0E-4ADC-8ED9-C8740C0C8B33}" destId="{71FD10FD-7513-4E9E-8998-D1C23B0B56F5}" srcOrd="1" destOrd="0" presId="urn:microsoft.com/office/officeart/2005/8/layout/orgChart1"/>
    <dgm:cxn modelId="{9AFF5960-890F-473D-B9C5-FD42C736FCAE}" type="presParOf" srcId="{9610F42F-8D0E-4ADC-8ED9-C8740C0C8B33}" destId="{A0FC6C65-AF4C-4513-8751-A572D4BFF0DC}" srcOrd="2" destOrd="0" presId="urn:microsoft.com/office/officeart/2005/8/layout/orgChart1"/>
    <dgm:cxn modelId="{259F5053-1BD0-465A-987F-4F8AACF994CB}" type="presParOf" srcId="{8299C6F3-86F4-4B45-BEA6-152646BE30C5}" destId="{053AF2EE-0367-4403-9E48-7AA8CFF4E4D9}" srcOrd="2" destOrd="0" presId="urn:microsoft.com/office/officeart/2005/8/layout/orgChart1"/>
    <dgm:cxn modelId="{B8146022-D5A9-4BD2-8FFD-2C1B8AD3522E}" type="presParOf" srcId="{8299C6F3-86F4-4B45-BEA6-152646BE30C5}" destId="{62CB12AA-1735-42A6-9BFB-6722383297C5}" srcOrd="3" destOrd="0" presId="urn:microsoft.com/office/officeart/2005/8/layout/orgChart1"/>
    <dgm:cxn modelId="{F1A7536E-71AC-4160-99C8-FC136C6D7991}" type="presParOf" srcId="{62CB12AA-1735-42A6-9BFB-6722383297C5}" destId="{52D8372C-1227-4A2D-8816-E7A540EAF123}" srcOrd="0" destOrd="0" presId="urn:microsoft.com/office/officeart/2005/8/layout/orgChart1"/>
    <dgm:cxn modelId="{1BA508D6-EC78-48D8-BCDF-78F28869668D}" type="presParOf" srcId="{52D8372C-1227-4A2D-8816-E7A540EAF123}" destId="{A7E0CE89-393D-4EAD-B10C-99790B520AC1}" srcOrd="0" destOrd="0" presId="urn:microsoft.com/office/officeart/2005/8/layout/orgChart1"/>
    <dgm:cxn modelId="{B4F3F223-B529-47C8-BB64-44591A3FC341}" type="presParOf" srcId="{52D8372C-1227-4A2D-8816-E7A540EAF123}" destId="{C81C73CA-8CAB-4D19-A217-523BA94462DC}" srcOrd="1" destOrd="0" presId="urn:microsoft.com/office/officeart/2005/8/layout/orgChart1"/>
    <dgm:cxn modelId="{CB951168-943A-4A6A-A2D7-2BF4A974445B}" type="presParOf" srcId="{62CB12AA-1735-42A6-9BFB-6722383297C5}" destId="{1A172FE1-367D-48F1-8512-3B291E3B9F28}" srcOrd="1" destOrd="0" presId="urn:microsoft.com/office/officeart/2005/8/layout/orgChart1"/>
    <dgm:cxn modelId="{57E7025D-F77F-451D-B875-D6E53540CA27}" type="presParOf" srcId="{62CB12AA-1735-42A6-9BFB-6722383297C5}" destId="{B72CCC6C-AE27-496C-90F1-4EC605B020D0}" srcOrd="2" destOrd="0" presId="urn:microsoft.com/office/officeart/2005/8/layout/orgChart1"/>
    <dgm:cxn modelId="{4A6A8297-1ECF-4184-8237-11DF41CB4D2A}" type="presParOf" srcId="{8299C6F3-86F4-4B45-BEA6-152646BE30C5}" destId="{E821BFC2-2450-4B14-934F-4DA68BF92EF8}" srcOrd="4" destOrd="0" presId="urn:microsoft.com/office/officeart/2005/8/layout/orgChart1"/>
    <dgm:cxn modelId="{E77E5B4B-42CC-41A9-9E8D-50A199B33277}" type="presParOf" srcId="{8299C6F3-86F4-4B45-BEA6-152646BE30C5}" destId="{39EF55B1-0C78-438D-8322-7A76AC112085}" srcOrd="5" destOrd="0" presId="urn:microsoft.com/office/officeart/2005/8/layout/orgChart1"/>
    <dgm:cxn modelId="{E2A53ABB-4B26-4FD5-86AE-C77D98AAE0EF}" type="presParOf" srcId="{39EF55B1-0C78-438D-8322-7A76AC112085}" destId="{ED4313CE-3C5F-42AE-8AFF-1B66D1E512A5}" srcOrd="0" destOrd="0" presId="urn:microsoft.com/office/officeart/2005/8/layout/orgChart1"/>
    <dgm:cxn modelId="{2799EF22-E1EB-4AC3-A984-865B69BCDAC2}" type="presParOf" srcId="{ED4313CE-3C5F-42AE-8AFF-1B66D1E512A5}" destId="{FD20C3A3-CA79-48C0-B011-7C7D1989653E}" srcOrd="0" destOrd="0" presId="urn:microsoft.com/office/officeart/2005/8/layout/orgChart1"/>
    <dgm:cxn modelId="{A0AF5D95-8FF7-45E0-9441-DB31481ACF5C}" type="presParOf" srcId="{ED4313CE-3C5F-42AE-8AFF-1B66D1E512A5}" destId="{1FA9FEF1-696A-41E8-833D-883367AD7404}" srcOrd="1" destOrd="0" presId="urn:microsoft.com/office/officeart/2005/8/layout/orgChart1"/>
    <dgm:cxn modelId="{893C46B8-1569-4ADA-A0D4-0745FA599ED1}" type="presParOf" srcId="{39EF55B1-0C78-438D-8322-7A76AC112085}" destId="{0E24069C-FE56-45F9-976E-D0CC5B9123F5}" srcOrd="1" destOrd="0" presId="urn:microsoft.com/office/officeart/2005/8/layout/orgChart1"/>
    <dgm:cxn modelId="{9E7D7BC8-B318-4356-902D-51A642B14688}" type="presParOf" srcId="{39EF55B1-0C78-438D-8322-7A76AC112085}" destId="{C2CE2FBA-72AA-42EF-8A3E-F5D34B2BB73B}" srcOrd="2" destOrd="0" presId="urn:microsoft.com/office/officeart/2005/8/layout/orgChart1"/>
    <dgm:cxn modelId="{3D6E4A19-13E0-4128-9850-6B92F6C0B6D7}" type="presParOf" srcId="{8299C6F3-86F4-4B45-BEA6-152646BE30C5}" destId="{0070C189-1645-4AA8-A417-A7C4F0B619B4}" srcOrd="6" destOrd="0" presId="urn:microsoft.com/office/officeart/2005/8/layout/orgChart1"/>
    <dgm:cxn modelId="{8E147949-90B3-44BC-89EE-BB5C7B74CB77}" type="presParOf" srcId="{8299C6F3-86F4-4B45-BEA6-152646BE30C5}" destId="{CA0E1158-D353-4DDD-8703-3DBFF023ECE9}" srcOrd="7" destOrd="0" presId="urn:microsoft.com/office/officeart/2005/8/layout/orgChart1"/>
    <dgm:cxn modelId="{BFBDF352-18E0-4819-B0C2-08E632FC2948}" type="presParOf" srcId="{CA0E1158-D353-4DDD-8703-3DBFF023ECE9}" destId="{EBCC190F-6753-4F98-977E-8F4B501955CF}" srcOrd="0" destOrd="0" presId="urn:microsoft.com/office/officeart/2005/8/layout/orgChart1"/>
    <dgm:cxn modelId="{05F32DDB-46A4-4ECD-9957-C64FCD6D7B35}" type="presParOf" srcId="{EBCC190F-6753-4F98-977E-8F4B501955CF}" destId="{08446039-337E-4CEE-8A31-39021A5AF1F3}" srcOrd="0" destOrd="0" presId="urn:microsoft.com/office/officeart/2005/8/layout/orgChart1"/>
    <dgm:cxn modelId="{9BC80290-E90C-4D7E-8EB3-B8D6E22D7758}" type="presParOf" srcId="{EBCC190F-6753-4F98-977E-8F4B501955CF}" destId="{908B1CFA-ED8B-4A7F-B0CE-6F3AB689BCC5}" srcOrd="1" destOrd="0" presId="urn:microsoft.com/office/officeart/2005/8/layout/orgChart1"/>
    <dgm:cxn modelId="{F77F6E14-0A65-453C-9D20-871260556726}" type="presParOf" srcId="{CA0E1158-D353-4DDD-8703-3DBFF023ECE9}" destId="{A9856E98-2E7B-4185-8D29-F8A7AB7B6966}" srcOrd="1" destOrd="0" presId="urn:microsoft.com/office/officeart/2005/8/layout/orgChart1"/>
    <dgm:cxn modelId="{A8F3C9B9-6926-488C-B4F2-916325C207AA}" type="presParOf" srcId="{CA0E1158-D353-4DDD-8703-3DBFF023ECE9}" destId="{BA30724A-D91D-48CD-91A2-8F0A956C8C0D}" srcOrd="2" destOrd="0" presId="urn:microsoft.com/office/officeart/2005/8/layout/orgChart1"/>
    <dgm:cxn modelId="{10BB254D-B57B-448A-9FBC-512D3812F853}" type="presParOf" srcId="{22764B2C-B639-42EC-BEB2-7D27E944B9B1}" destId="{57A0B207-C89E-4FE0-B9D3-DAB5E90721FC}" srcOrd="1" destOrd="0" presId="urn:microsoft.com/office/officeart/2005/8/layout/orgChart1"/>
    <dgm:cxn modelId="{4F6B9A59-4831-404F-B7A2-1758BD8799FE}" type="presParOf" srcId="{57A0B207-C89E-4FE0-B9D3-DAB5E90721FC}" destId="{BB77B0BC-829E-400B-B808-80740602B85A}" srcOrd="0" destOrd="0" presId="urn:microsoft.com/office/officeart/2005/8/layout/orgChart1"/>
    <dgm:cxn modelId="{A86FF706-06C0-4BBA-BC1B-8410069CC2D5}" type="presParOf" srcId="{BB77B0BC-829E-400B-B808-80740602B85A}" destId="{126BB2A4-B5BC-47AB-BBD2-864AD95E352E}" srcOrd="0" destOrd="0" presId="urn:microsoft.com/office/officeart/2005/8/layout/orgChart1"/>
    <dgm:cxn modelId="{60A6632D-5A0D-4B83-8A8C-1B50BB4ABED6}" type="presParOf" srcId="{BB77B0BC-829E-400B-B808-80740602B85A}" destId="{9FCF281F-4F79-4F35-B307-F14C58649BAA}" srcOrd="1" destOrd="0" presId="urn:microsoft.com/office/officeart/2005/8/layout/orgChart1"/>
    <dgm:cxn modelId="{51ABA357-2BDE-4D7D-90F9-B222A5FBFCB7}" type="presParOf" srcId="{57A0B207-C89E-4FE0-B9D3-DAB5E90721FC}" destId="{172ED22E-018E-47E7-88D8-EE85E2DDA950}" srcOrd="1" destOrd="0" presId="urn:microsoft.com/office/officeart/2005/8/layout/orgChart1"/>
    <dgm:cxn modelId="{31AE1B46-3908-45B9-B32D-B0B019D82CEE}" type="presParOf" srcId="{57A0B207-C89E-4FE0-B9D3-DAB5E90721FC}" destId="{D1704122-4AAE-433B-B503-199BA68938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9DCA9-A452-426E-8CAD-0E41769B2729}">
      <dsp:nvSpPr>
        <dsp:cNvPr id="0" name=""/>
        <dsp:cNvSpPr/>
      </dsp:nvSpPr>
      <dsp:spPr>
        <a:xfrm>
          <a:off x="0" y="0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CADASTRO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Alfanumérico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Produtor rural; Transportador autônomo de carga</a:t>
          </a:r>
          <a:endParaRPr lang="en-US" sz="1100" b="1" kern="1200" dirty="0"/>
        </a:p>
      </dsp:txBody>
      <dsp:txXfrm>
        <a:off x="1869492" y="0"/>
        <a:ext cx="7122107" cy="711729"/>
      </dsp:txXfrm>
    </dsp:sp>
    <dsp:sp modelId="{DA24BBE8-A499-4496-ADB2-843F2E414552}">
      <dsp:nvSpPr>
        <dsp:cNvPr id="0" name=""/>
        <dsp:cNvSpPr/>
      </dsp:nvSpPr>
      <dsp:spPr>
        <a:xfrm>
          <a:off x="538583" y="71172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E0F26-F68D-4C25-90B7-0C893D21B96E}">
      <dsp:nvSpPr>
        <dsp:cNvPr id="0" name=""/>
        <dsp:cNvSpPr/>
      </dsp:nvSpPr>
      <dsp:spPr>
        <a:xfrm>
          <a:off x="0" y="782902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DFe</a:t>
          </a:r>
          <a:r>
            <a:rPr lang="pt-BR" sz="1400" b="1" kern="1200" dirty="0"/>
            <a:t> (DOCUMENTOS FISCAIS ELETRÔNICOS)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Pilares da apuração assistida e da vinculação do crédito ao pagamento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</dsp:txBody>
      <dsp:txXfrm>
        <a:off x="1869492" y="782902"/>
        <a:ext cx="7122107" cy="711729"/>
      </dsp:txXfrm>
    </dsp:sp>
    <dsp:sp modelId="{CD8ADA9E-7DE8-4835-BF4D-BDD09F9CE5C5}">
      <dsp:nvSpPr>
        <dsp:cNvPr id="0" name=""/>
        <dsp:cNvSpPr/>
      </dsp:nvSpPr>
      <dsp:spPr>
        <a:xfrm>
          <a:off x="538583" y="854075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3012C-10AB-4F34-8FDD-94A933160B3E}">
      <dsp:nvSpPr>
        <dsp:cNvPr id="0" name=""/>
        <dsp:cNvSpPr/>
      </dsp:nvSpPr>
      <dsp:spPr>
        <a:xfrm>
          <a:off x="0" y="1565804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DECLARAÇÕES DO IBS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Novos fatos geradores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Operações de crédito, de câmbio, securitização etc.</a:t>
          </a:r>
          <a:endParaRPr lang="pt-BR" sz="1100" b="1" kern="1200" noProof="0" dirty="0"/>
        </a:p>
      </dsp:txBody>
      <dsp:txXfrm>
        <a:off x="1869492" y="1565804"/>
        <a:ext cx="7122107" cy="711729"/>
      </dsp:txXfrm>
    </dsp:sp>
    <dsp:sp modelId="{9E41AADC-A788-49F2-A11F-2C44D22A0629}">
      <dsp:nvSpPr>
        <dsp:cNvPr id="0" name=""/>
        <dsp:cNvSpPr/>
      </dsp:nvSpPr>
      <dsp:spPr>
        <a:xfrm>
          <a:off x="538583" y="1636977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F760C-D117-4AEC-8D77-B2492597E446}">
      <dsp:nvSpPr>
        <dsp:cNvPr id="0" name=""/>
        <dsp:cNvSpPr/>
      </dsp:nvSpPr>
      <dsp:spPr>
        <a:xfrm>
          <a:off x="0" y="2348706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COMPARTILHAMENTO DOS DADOS </a:t>
          </a:r>
          <a:r>
            <a:rPr lang="pt-BR" sz="1400" b="1" kern="1200" dirty="0" err="1"/>
            <a:t>DFe</a:t>
          </a:r>
          <a:r>
            <a:rPr lang="pt-BR" sz="1400" b="1" kern="1200" dirty="0"/>
            <a:t> E DECLARAÇÕES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Para sincronizar e uniformizar as apurações de IBS e CBS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</dsp:txBody>
      <dsp:txXfrm>
        <a:off x="1869492" y="2348706"/>
        <a:ext cx="7122107" cy="711729"/>
      </dsp:txXfrm>
    </dsp:sp>
    <dsp:sp modelId="{A33E86F0-17A7-499A-BD89-B1F9222A619B}">
      <dsp:nvSpPr>
        <dsp:cNvPr id="0" name=""/>
        <dsp:cNvSpPr/>
      </dsp:nvSpPr>
      <dsp:spPr>
        <a:xfrm>
          <a:off x="538583" y="2419879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5DAEC-6745-4824-B6D7-4359ABDBBC23}">
      <dsp:nvSpPr>
        <dsp:cNvPr id="0" name=""/>
        <dsp:cNvSpPr/>
      </dsp:nvSpPr>
      <dsp:spPr>
        <a:xfrm>
          <a:off x="0" y="3131608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SISTEMA DE APURAÇÃO DO IBS E CBS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Apuração centralizada e consolidada num único CNPJ base</a:t>
          </a:r>
          <a:endParaRPr lang="en-US" sz="1100" b="1" kern="1200" dirty="0"/>
        </a:p>
      </dsp:txBody>
      <dsp:txXfrm>
        <a:off x="1869492" y="3131608"/>
        <a:ext cx="7122107" cy="711729"/>
      </dsp:txXfrm>
    </dsp:sp>
    <dsp:sp modelId="{497EC2F9-B4CF-467D-8ADD-719BED256B29}">
      <dsp:nvSpPr>
        <dsp:cNvPr id="0" name=""/>
        <dsp:cNvSpPr/>
      </dsp:nvSpPr>
      <dsp:spPr>
        <a:xfrm>
          <a:off x="538583" y="3202781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750AD-07F5-41E8-8094-E97BD4EA11E8}">
      <dsp:nvSpPr>
        <dsp:cNvPr id="0" name=""/>
        <dsp:cNvSpPr/>
      </dsp:nvSpPr>
      <dsp:spPr>
        <a:xfrm>
          <a:off x="0" y="3914510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SISTEMA DE ARRECADAÇÃO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Processar os recolhimentos de IBS e CBS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Controlar os repasses financeiros das instituições financeiras</a:t>
          </a:r>
          <a:endParaRPr lang="en-US" sz="1100" b="1" kern="1200" dirty="0"/>
        </a:p>
      </dsp:txBody>
      <dsp:txXfrm>
        <a:off x="1869492" y="3914510"/>
        <a:ext cx="7122107" cy="711729"/>
      </dsp:txXfrm>
    </dsp:sp>
    <dsp:sp modelId="{E36923AB-0BE0-45A1-A6E8-680089D462C1}">
      <dsp:nvSpPr>
        <dsp:cNvPr id="0" name=""/>
        <dsp:cNvSpPr/>
      </dsp:nvSpPr>
      <dsp:spPr>
        <a:xfrm>
          <a:off x="538583" y="3985683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CB545-BCAD-48D5-8042-C4AF791F0F5E}">
      <dsp:nvSpPr>
        <dsp:cNvPr id="0" name=""/>
        <dsp:cNvSpPr/>
      </dsp:nvSpPr>
      <dsp:spPr>
        <a:xfrm>
          <a:off x="0" y="4697412"/>
          <a:ext cx="8991600" cy="71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PORTAL DE ATENDIMENTO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1" kern="1200" dirty="0"/>
            <a:t>Funcionalidades de interface entre contribuintes e sistemas do IBS e CBS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</dsp:txBody>
      <dsp:txXfrm>
        <a:off x="1869492" y="4697412"/>
        <a:ext cx="7122107" cy="711729"/>
      </dsp:txXfrm>
    </dsp:sp>
    <dsp:sp modelId="{98909D89-71E2-4F05-9288-07D2AF33C84D}">
      <dsp:nvSpPr>
        <dsp:cNvPr id="0" name=""/>
        <dsp:cNvSpPr/>
      </dsp:nvSpPr>
      <dsp:spPr>
        <a:xfrm>
          <a:off x="538583" y="4768585"/>
          <a:ext cx="863499" cy="569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0C189-1645-4AA8-A417-A7C4F0B619B4}">
      <dsp:nvSpPr>
        <dsp:cNvPr id="0" name=""/>
        <dsp:cNvSpPr/>
      </dsp:nvSpPr>
      <dsp:spPr>
        <a:xfrm>
          <a:off x="5679440" y="1009487"/>
          <a:ext cx="101199" cy="136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54"/>
              </a:lnTo>
              <a:lnTo>
                <a:pt x="101199" y="13654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1BFC2-2450-4B14-934F-4DA68BF92EF8}">
      <dsp:nvSpPr>
        <dsp:cNvPr id="0" name=""/>
        <dsp:cNvSpPr/>
      </dsp:nvSpPr>
      <dsp:spPr>
        <a:xfrm>
          <a:off x="5567677" y="1009487"/>
          <a:ext cx="111762" cy="1365454"/>
        </a:xfrm>
        <a:custGeom>
          <a:avLst/>
          <a:gdLst/>
          <a:ahLst/>
          <a:cxnLst/>
          <a:rect l="0" t="0" r="0" b="0"/>
          <a:pathLst>
            <a:path>
              <a:moveTo>
                <a:pt x="111762" y="0"/>
              </a:moveTo>
              <a:lnTo>
                <a:pt x="111762" y="1365454"/>
              </a:lnTo>
              <a:lnTo>
                <a:pt x="0" y="13654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AF2EE-0367-4403-9E48-7AA8CFF4E4D9}">
      <dsp:nvSpPr>
        <dsp:cNvPr id="0" name=""/>
        <dsp:cNvSpPr/>
      </dsp:nvSpPr>
      <dsp:spPr>
        <a:xfrm>
          <a:off x="5679440" y="1009487"/>
          <a:ext cx="110956" cy="58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463"/>
              </a:lnTo>
              <a:lnTo>
                <a:pt x="110956" y="5894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DB3A6-C35A-480B-A877-ADB2BF4F3C37}">
      <dsp:nvSpPr>
        <dsp:cNvPr id="0" name=""/>
        <dsp:cNvSpPr/>
      </dsp:nvSpPr>
      <dsp:spPr>
        <a:xfrm>
          <a:off x="5567677" y="1009487"/>
          <a:ext cx="111762" cy="589463"/>
        </a:xfrm>
        <a:custGeom>
          <a:avLst/>
          <a:gdLst/>
          <a:ahLst/>
          <a:cxnLst/>
          <a:rect l="0" t="0" r="0" b="0"/>
          <a:pathLst>
            <a:path>
              <a:moveTo>
                <a:pt x="111762" y="0"/>
              </a:moveTo>
              <a:lnTo>
                <a:pt x="111762" y="589463"/>
              </a:lnTo>
              <a:lnTo>
                <a:pt x="0" y="5894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CF0D7-2794-4A0E-BA51-E5005F611C98}">
      <dsp:nvSpPr>
        <dsp:cNvPr id="0" name=""/>
        <dsp:cNvSpPr/>
      </dsp:nvSpPr>
      <dsp:spPr>
        <a:xfrm>
          <a:off x="5679440" y="1009487"/>
          <a:ext cx="5128831" cy="308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0"/>
              </a:lnTo>
              <a:lnTo>
                <a:pt x="5128831" y="2968640"/>
              </a:lnTo>
              <a:lnTo>
                <a:pt x="5128831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420C5-4D7C-42CA-A9D6-C6B8C15FAFCC}">
      <dsp:nvSpPr>
        <dsp:cNvPr id="0" name=""/>
        <dsp:cNvSpPr/>
      </dsp:nvSpPr>
      <dsp:spPr>
        <a:xfrm>
          <a:off x="5679440" y="1009487"/>
          <a:ext cx="3860021" cy="308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0"/>
              </a:lnTo>
              <a:lnTo>
                <a:pt x="3860021" y="2968640"/>
              </a:lnTo>
              <a:lnTo>
                <a:pt x="3860021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F81D9-F338-442A-BE7B-B49CFFE64F70}">
      <dsp:nvSpPr>
        <dsp:cNvPr id="0" name=""/>
        <dsp:cNvSpPr/>
      </dsp:nvSpPr>
      <dsp:spPr>
        <a:xfrm>
          <a:off x="5679440" y="1009487"/>
          <a:ext cx="2576734" cy="308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0"/>
              </a:lnTo>
              <a:lnTo>
                <a:pt x="2576734" y="2968640"/>
              </a:lnTo>
              <a:lnTo>
                <a:pt x="2576734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AD3E5-04FB-4CD7-8566-AA57F3F61FF5}">
      <dsp:nvSpPr>
        <dsp:cNvPr id="0" name=""/>
        <dsp:cNvSpPr/>
      </dsp:nvSpPr>
      <dsp:spPr>
        <a:xfrm>
          <a:off x="5679440" y="1009487"/>
          <a:ext cx="1293447" cy="308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0"/>
              </a:lnTo>
              <a:lnTo>
                <a:pt x="1293447" y="2968640"/>
              </a:lnTo>
              <a:lnTo>
                <a:pt x="1293447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F9888-D96D-4F26-A3B7-B2951963BC9C}">
      <dsp:nvSpPr>
        <dsp:cNvPr id="0" name=""/>
        <dsp:cNvSpPr/>
      </dsp:nvSpPr>
      <dsp:spPr>
        <a:xfrm>
          <a:off x="5633720" y="1009487"/>
          <a:ext cx="91440" cy="308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8640"/>
              </a:lnTo>
              <a:lnTo>
                <a:pt x="55880" y="2968640"/>
              </a:lnTo>
              <a:lnTo>
                <a:pt x="55880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182FF-023E-44A3-A35D-1D88366D69F0}">
      <dsp:nvSpPr>
        <dsp:cNvPr id="0" name=""/>
        <dsp:cNvSpPr/>
      </dsp:nvSpPr>
      <dsp:spPr>
        <a:xfrm>
          <a:off x="4406313" y="1009487"/>
          <a:ext cx="1273126" cy="3080000"/>
        </a:xfrm>
        <a:custGeom>
          <a:avLst/>
          <a:gdLst/>
          <a:ahLst/>
          <a:cxnLst/>
          <a:rect l="0" t="0" r="0" b="0"/>
          <a:pathLst>
            <a:path>
              <a:moveTo>
                <a:pt x="1273126" y="0"/>
              </a:moveTo>
              <a:lnTo>
                <a:pt x="1273126" y="2968640"/>
              </a:lnTo>
              <a:lnTo>
                <a:pt x="0" y="2968640"/>
              </a:lnTo>
              <a:lnTo>
                <a:pt x="0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4B875-540D-491B-BED0-7361F8990E8F}">
      <dsp:nvSpPr>
        <dsp:cNvPr id="0" name=""/>
        <dsp:cNvSpPr/>
      </dsp:nvSpPr>
      <dsp:spPr>
        <a:xfrm>
          <a:off x="3123026" y="1009487"/>
          <a:ext cx="2556413" cy="3080000"/>
        </a:xfrm>
        <a:custGeom>
          <a:avLst/>
          <a:gdLst/>
          <a:ahLst/>
          <a:cxnLst/>
          <a:rect l="0" t="0" r="0" b="0"/>
          <a:pathLst>
            <a:path>
              <a:moveTo>
                <a:pt x="2556413" y="0"/>
              </a:moveTo>
              <a:lnTo>
                <a:pt x="2556413" y="2968640"/>
              </a:lnTo>
              <a:lnTo>
                <a:pt x="0" y="2968640"/>
              </a:lnTo>
              <a:lnTo>
                <a:pt x="0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5E3BD-297C-4A8E-92FA-25E295982784}">
      <dsp:nvSpPr>
        <dsp:cNvPr id="0" name=""/>
        <dsp:cNvSpPr/>
      </dsp:nvSpPr>
      <dsp:spPr>
        <a:xfrm>
          <a:off x="1839739" y="1009487"/>
          <a:ext cx="3839700" cy="3080000"/>
        </a:xfrm>
        <a:custGeom>
          <a:avLst/>
          <a:gdLst/>
          <a:ahLst/>
          <a:cxnLst/>
          <a:rect l="0" t="0" r="0" b="0"/>
          <a:pathLst>
            <a:path>
              <a:moveTo>
                <a:pt x="3839700" y="0"/>
              </a:moveTo>
              <a:lnTo>
                <a:pt x="3839700" y="2968640"/>
              </a:lnTo>
              <a:lnTo>
                <a:pt x="0" y="2968640"/>
              </a:lnTo>
              <a:lnTo>
                <a:pt x="0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806EF-F738-458E-B72E-5420517D0A16}">
      <dsp:nvSpPr>
        <dsp:cNvPr id="0" name=""/>
        <dsp:cNvSpPr/>
      </dsp:nvSpPr>
      <dsp:spPr>
        <a:xfrm>
          <a:off x="591249" y="1009487"/>
          <a:ext cx="5088190" cy="3080000"/>
        </a:xfrm>
        <a:custGeom>
          <a:avLst/>
          <a:gdLst/>
          <a:ahLst/>
          <a:cxnLst/>
          <a:rect l="0" t="0" r="0" b="0"/>
          <a:pathLst>
            <a:path>
              <a:moveTo>
                <a:pt x="5088190" y="0"/>
              </a:moveTo>
              <a:lnTo>
                <a:pt x="5088190" y="2968640"/>
              </a:lnTo>
              <a:lnTo>
                <a:pt x="0" y="2968640"/>
              </a:lnTo>
              <a:lnTo>
                <a:pt x="0" y="30800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67E-E402-4ECE-9D5E-8A88A6B11C56}">
      <dsp:nvSpPr>
        <dsp:cNvPr id="0" name=""/>
        <dsp:cNvSpPr/>
      </dsp:nvSpPr>
      <dsp:spPr>
        <a:xfrm>
          <a:off x="5149156" y="479203"/>
          <a:ext cx="1060567" cy="530283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Conselho Superior</a:t>
          </a:r>
          <a:endParaRPr lang="en-US" sz="1400" kern="1200" dirty="0"/>
        </a:p>
      </dsp:txBody>
      <dsp:txXfrm>
        <a:off x="5149156" y="479203"/>
        <a:ext cx="1060567" cy="530283"/>
      </dsp:txXfrm>
    </dsp:sp>
    <dsp:sp modelId="{C046EA2F-E057-4153-A95B-7C945784E018}">
      <dsp:nvSpPr>
        <dsp:cNvPr id="0" name=""/>
        <dsp:cNvSpPr/>
      </dsp:nvSpPr>
      <dsp:spPr>
        <a:xfrm>
          <a:off x="60965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Fiscalização</a:t>
          </a:r>
          <a:endParaRPr lang="en-US" sz="1200" kern="1200" dirty="0"/>
        </a:p>
      </dsp:txBody>
      <dsp:txXfrm>
        <a:off x="60965" y="4089487"/>
        <a:ext cx="1060567" cy="888914"/>
      </dsp:txXfrm>
    </dsp:sp>
    <dsp:sp modelId="{D8777146-DA47-40AB-9DD5-10ECA8096540}">
      <dsp:nvSpPr>
        <dsp:cNvPr id="0" name=""/>
        <dsp:cNvSpPr/>
      </dsp:nvSpPr>
      <dsp:spPr>
        <a:xfrm>
          <a:off x="1309455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Arrecadação e Cobrança</a:t>
          </a:r>
          <a:endParaRPr lang="en-US" sz="1200" kern="1200" dirty="0"/>
        </a:p>
      </dsp:txBody>
      <dsp:txXfrm>
        <a:off x="1309455" y="4089487"/>
        <a:ext cx="1060567" cy="888914"/>
      </dsp:txXfrm>
    </dsp:sp>
    <dsp:sp modelId="{951CFF64-B2C2-4E8F-B305-2F9EB04988D3}">
      <dsp:nvSpPr>
        <dsp:cNvPr id="0" name=""/>
        <dsp:cNvSpPr/>
      </dsp:nvSpPr>
      <dsp:spPr>
        <a:xfrm>
          <a:off x="2592742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Tributação</a:t>
          </a:r>
          <a:endParaRPr lang="en-US" sz="1200" kern="1200" dirty="0"/>
        </a:p>
      </dsp:txBody>
      <dsp:txXfrm>
        <a:off x="2592742" y="4089487"/>
        <a:ext cx="1060567" cy="888914"/>
      </dsp:txXfrm>
    </dsp:sp>
    <dsp:sp modelId="{21BBD95C-259B-4894-B121-AB3C706B79BE}">
      <dsp:nvSpPr>
        <dsp:cNvPr id="0" name=""/>
        <dsp:cNvSpPr/>
      </dsp:nvSpPr>
      <dsp:spPr>
        <a:xfrm>
          <a:off x="3876029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Informações Econômico-Fiscais</a:t>
          </a:r>
          <a:endParaRPr lang="en-US" sz="1200" kern="1200" dirty="0"/>
        </a:p>
      </dsp:txBody>
      <dsp:txXfrm>
        <a:off x="3876029" y="4089487"/>
        <a:ext cx="1060567" cy="888914"/>
      </dsp:txXfrm>
    </dsp:sp>
    <dsp:sp modelId="{F309D417-6587-4220-8CD8-D8885153FD89}">
      <dsp:nvSpPr>
        <dsp:cNvPr id="0" name=""/>
        <dsp:cNvSpPr/>
      </dsp:nvSpPr>
      <dsp:spPr>
        <a:xfrm>
          <a:off x="5159316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Tecnologia da informação e Comunicação</a:t>
          </a:r>
          <a:endParaRPr lang="en-US" sz="1200" kern="1200" dirty="0"/>
        </a:p>
      </dsp:txBody>
      <dsp:txXfrm>
        <a:off x="5159316" y="4089487"/>
        <a:ext cx="1060567" cy="888914"/>
      </dsp:txXfrm>
    </dsp:sp>
    <dsp:sp modelId="{4D1BC426-9CB5-4263-BECB-45306EE962FC}">
      <dsp:nvSpPr>
        <dsp:cNvPr id="0" name=""/>
        <dsp:cNvSpPr/>
      </dsp:nvSpPr>
      <dsp:spPr>
        <a:xfrm>
          <a:off x="6442603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Revisão do Crédito Tributário</a:t>
          </a:r>
          <a:endParaRPr lang="en-US" sz="1200" kern="1200" dirty="0"/>
        </a:p>
      </dsp:txBody>
      <dsp:txXfrm>
        <a:off x="6442603" y="4089487"/>
        <a:ext cx="1060567" cy="888914"/>
      </dsp:txXfrm>
    </dsp:sp>
    <dsp:sp modelId="{9C0DC984-AFD9-4FA0-9CA7-ED0BAA1F5A07}">
      <dsp:nvSpPr>
        <dsp:cNvPr id="0" name=""/>
        <dsp:cNvSpPr/>
      </dsp:nvSpPr>
      <dsp:spPr>
        <a:xfrm>
          <a:off x="7725890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Administrativa</a:t>
          </a:r>
          <a:endParaRPr lang="en-US" sz="1200" kern="1200" dirty="0"/>
        </a:p>
      </dsp:txBody>
      <dsp:txXfrm>
        <a:off x="7725890" y="4089487"/>
        <a:ext cx="1060567" cy="888914"/>
      </dsp:txXfrm>
    </dsp:sp>
    <dsp:sp modelId="{08F6FF95-BC78-4531-8A06-A100F16231D7}">
      <dsp:nvSpPr>
        <dsp:cNvPr id="0" name=""/>
        <dsp:cNvSpPr/>
      </dsp:nvSpPr>
      <dsp:spPr>
        <a:xfrm>
          <a:off x="9009177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Procuradorias</a:t>
          </a:r>
          <a:endParaRPr lang="en-US" sz="1200" kern="1200" dirty="0"/>
        </a:p>
      </dsp:txBody>
      <dsp:txXfrm>
        <a:off x="9009177" y="4089487"/>
        <a:ext cx="1060567" cy="888914"/>
      </dsp:txXfrm>
    </dsp:sp>
    <dsp:sp modelId="{45DEBC41-5984-4989-B2BA-631E1F47DD85}">
      <dsp:nvSpPr>
        <dsp:cNvPr id="0" name=""/>
        <dsp:cNvSpPr/>
      </dsp:nvSpPr>
      <dsp:spPr>
        <a:xfrm>
          <a:off x="10277988" y="4089487"/>
          <a:ext cx="1060567" cy="888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Diretoria de Tesouraria</a:t>
          </a:r>
          <a:endParaRPr lang="en-US" sz="1200" kern="1200" dirty="0"/>
        </a:p>
      </dsp:txBody>
      <dsp:txXfrm>
        <a:off x="10277988" y="4089487"/>
        <a:ext cx="1060567" cy="888914"/>
      </dsp:txXfrm>
    </dsp:sp>
    <dsp:sp modelId="{6E7889A6-2517-4E4F-B355-395696011A9C}">
      <dsp:nvSpPr>
        <dsp:cNvPr id="0" name=""/>
        <dsp:cNvSpPr/>
      </dsp:nvSpPr>
      <dsp:spPr>
        <a:xfrm>
          <a:off x="2970654" y="1344685"/>
          <a:ext cx="2597023" cy="508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Assessoria de Relações Institucionais e </a:t>
          </a:r>
          <a:r>
            <a:rPr lang="pt-BR" sz="1400" kern="1200" dirty="0" err="1"/>
            <a:t>Interfederativas</a:t>
          </a:r>
          <a:endParaRPr lang="en-US" sz="1400" kern="1200" dirty="0"/>
        </a:p>
      </dsp:txBody>
      <dsp:txXfrm>
        <a:off x="2970654" y="1344685"/>
        <a:ext cx="2597023" cy="508531"/>
      </dsp:txXfrm>
    </dsp:sp>
    <dsp:sp modelId="{A7E0CE89-393D-4EAD-B10C-99790B520AC1}">
      <dsp:nvSpPr>
        <dsp:cNvPr id="0" name=""/>
        <dsp:cNvSpPr/>
      </dsp:nvSpPr>
      <dsp:spPr>
        <a:xfrm>
          <a:off x="5790396" y="1333808"/>
          <a:ext cx="1060567" cy="53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Secretaria Geral</a:t>
          </a:r>
          <a:endParaRPr lang="en-US" sz="1400" kern="1200" dirty="0"/>
        </a:p>
      </dsp:txBody>
      <dsp:txXfrm>
        <a:off x="5790396" y="1333808"/>
        <a:ext cx="1060567" cy="530283"/>
      </dsp:txXfrm>
    </dsp:sp>
    <dsp:sp modelId="{FD20C3A3-CA79-48C0-B011-7C7D1989653E}">
      <dsp:nvSpPr>
        <dsp:cNvPr id="0" name=""/>
        <dsp:cNvSpPr/>
      </dsp:nvSpPr>
      <dsp:spPr>
        <a:xfrm>
          <a:off x="4507109" y="2109799"/>
          <a:ext cx="1060567" cy="53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Corregedoria</a:t>
          </a:r>
          <a:endParaRPr lang="en-US" sz="1400" kern="1200" dirty="0"/>
        </a:p>
      </dsp:txBody>
      <dsp:txXfrm>
        <a:off x="4507109" y="2109799"/>
        <a:ext cx="1060567" cy="530283"/>
      </dsp:txXfrm>
    </dsp:sp>
    <dsp:sp modelId="{08446039-337E-4CEE-8A31-39021A5AF1F3}">
      <dsp:nvSpPr>
        <dsp:cNvPr id="0" name=""/>
        <dsp:cNvSpPr/>
      </dsp:nvSpPr>
      <dsp:spPr>
        <a:xfrm>
          <a:off x="5780639" y="2109799"/>
          <a:ext cx="1060567" cy="53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Auditoria Interna</a:t>
          </a:r>
          <a:endParaRPr lang="en-US" sz="1400" kern="1200" dirty="0"/>
        </a:p>
      </dsp:txBody>
      <dsp:txXfrm>
        <a:off x="5780639" y="2109799"/>
        <a:ext cx="1060567" cy="530283"/>
      </dsp:txXfrm>
    </dsp:sp>
    <dsp:sp modelId="{126BB2A4-B5BC-47AB-BBD2-864AD95E352E}">
      <dsp:nvSpPr>
        <dsp:cNvPr id="0" name=""/>
        <dsp:cNvSpPr/>
      </dsp:nvSpPr>
      <dsp:spPr>
        <a:xfrm>
          <a:off x="5142124" y="3242719"/>
          <a:ext cx="1060567" cy="53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Diretoria Executiva</a:t>
          </a:r>
          <a:endParaRPr lang="en-US" sz="1400" kern="1200" dirty="0"/>
        </a:p>
      </dsp:txBody>
      <dsp:txXfrm>
        <a:off x="5142124" y="3242719"/>
        <a:ext cx="1060567" cy="530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5E78-6FDA-4CFC-BC9B-67B2E29E508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5C7B-BB10-43F6-8C37-EA82FA8A53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6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5C7B-BB10-43F6-8C37-EA82FA8A5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DDC62-006D-ED8B-4EAD-03663362F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D171C-BB21-E87A-095D-DF3EA784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DFF81-17D1-83F8-B689-512EFDE2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44901-5C1A-69ED-F24F-C6E7F696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C851DD-AB0E-B5BA-D2A4-742D4EC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58F88-BE14-0733-5FA5-EEA5DC06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1D9C90-5F04-20EE-2473-2434F0E3E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FE6BF-0573-08C5-1AEB-E60BBCA1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1CEF1E-F356-8020-1B60-CD750B0B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3C4448-3297-9005-E228-A16E5A60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C5563E-70D5-87D0-AEFB-A25EC959D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F0F648-A80A-999E-2FB5-C68249E39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AF706-C152-FE66-F832-18D6250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CDF40-3C3A-0E95-C82F-63C7AB31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E83712-D687-73E2-B356-114B98AC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16EDF-4956-D25D-ADAD-0A813A65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3E0F2-E72A-AF79-F029-365293B0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DF036-C81C-1296-9E86-30A2D098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65CDE4-46F8-3C43-3EC9-ACAA81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1BFB47-1FEF-AA97-092D-9376EED1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19797A-1870-B6B4-E725-0D9D74C3D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6270" y="76891"/>
            <a:ext cx="1677974" cy="4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12085-6C68-28D9-F3DB-D15DB55A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4B7976-B334-9C20-BBA6-89E6959F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33782-574B-92CC-D3A1-BCA87E16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076AA-5EFA-54C1-7CA4-696185FC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3DAF6-D5AF-9F0F-B5F1-A3C4EC3A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BE7B8-3B0B-8A8C-B4A2-8C9D65E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507F6F-CB22-9E05-3C85-7D2C0BDA4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911034-3359-B04B-5DA5-B137A6B7F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253C36-31EE-8991-93B3-E95DB2DE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3F3118-0604-1826-3355-B43AFC2E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A48EC2-5F3F-1828-005F-412B953D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E53C7-DD0A-AA80-4473-5509BE7A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5B6476-E2F8-9E65-9C5D-0FF7447F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C89257-3F07-9B26-6331-936DBBF74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429718-BE25-2C4B-4B83-169E72649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31364CE-B55F-8FA6-4567-74AC1C572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6F5233-23B6-B634-6C12-8DDD49EC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78BA72-CB8B-D84F-CC83-7F3AFBCC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634696-2C3B-7099-C9E0-25EB92FF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38E2-48F8-992F-F031-CEC0EE47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726EB6-4410-42AB-AD0F-34AF2283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9375C5-D5DA-726C-A8F0-B469B316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C7AFC6-A1C9-C407-3C40-EC278172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DAC4FF-14C3-471D-95EC-BCB77516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F15E89-E00A-C90C-C322-2B788157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A136DA-FB14-2A86-E756-B2F41ED5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5753-1AF1-773E-4D78-84CDDBA3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F813B-65C2-2B26-0EF6-3205A555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5B8240-FDA3-8DC2-9B0A-634AAF63E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BC5EA0-F8A5-1704-E3BF-AFC80C69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05E834-B049-CA9A-EBE6-126A5A6D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900ADF-26E0-D249-1907-4E8D1D08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0FA62-4B8E-2955-4708-9283DB94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8F6D81-E32C-2B63-9765-9E74426F8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96788C-AC3C-61E0-C6A7-065F72A6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7BA334-D38C-0A66-7DF5-E0C79041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A3AFBD-E8AF-47EA-6DCC-BE14922A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952CBA-D8DB-6AEA-1F2F-2B884618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8E3BA-ED8B-92EB-B854-4A89B6E3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951B6D-6029-2260-D6CA-FB2D3C50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3FB29-B92C-D9BC-5948-38B7C952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893E87-5B3F-4C7D-B756-28327653672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58F567-91F2-CBCD-2904-A33BAE0F1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C02AC9-CEE7-B3C8-FC74-D3D3C576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A495B-126F-4250-8FC3-5A79ADEB71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2D01E-22E5-1337-752A-A2B578A52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33400"/>
            <a:ext cx="5306456" cy="2895600"/>
          </a:xfrm>
        </p:spPr>
        <p:txBody>
          <a:bodyPr>
            <a:normAutofit fontScale="90000"/>
          </a:bodyPr>
          <a:lstStyle/>
          <a:p>
            <a:r>
              <a:rPr lang="pt-BR" dirty="0"/>
              <a:t>Avanços e desafios para os Municípios na reforma tributária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96E56-77B0-7236-E973-C94B0938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7520" y="3647032"/>
            <a:ext cx="6583680" cy="30352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800" b="1" dirty="0"/>
              <a:t>Alberto Macedo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Auditor Fiscal do Município SP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Mestre e Doutor USP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Ex-Subsecretário</a:t>
            </a:r>
            <a:r>
              <a:rPr lang="pt-BR" dirty="0"/>
              <a:t> da Receita Municipal de SP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Coordenador da CTP da ABRASF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Titular do Grupo de Coordenação Técnica Normativa (GCTN) </a:t>
            </a:r>
          </a:p>
          <a:p>
            <a:pPr>
              <a:spcBef>
                <a:spcPts val="0"/>
              </a:spcBef>
            </a:pPr>
            <a:r>
              <a:rPr lang="pt-BR" dirty="0"/>
              <a:t>do </a:t>
            </a:r>
            <a:r>
              <a:rPr lang="pt-BR" dirty="0" err="1"/>
              <a:t>Pré</a:t>
            </a:r>
            <a:r>
              <a:rPr lang="pt-BR" dirty="0"/>
              <a:t>-Comitê Gestor do IBS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55EE1F-C7B6-3338-EFA7-68C30BCC2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6" y="145240"/>
            <a:ext cx="5306456" cy="6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72E11-A9F6-6047-295B-1B8F4B84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132892-7FE9-9AEB-2A54-FBB4EED6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9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C41E15D-057F-86E2-CCA2-49F24FE911AF}"/>
              </a:ext>
            </a:extLst>
          </p:cNvPr>
          <p:cNvGraphicFramePr>
            <a:graphicFrameLocks noGrp="1"/>
          </p:cNvGraphicFramePr>
          <p:nvPr/>
        </p:nvGraphicFramePr>
        <p:xfrm>
          <a:off x="643466" y="846255"/>
          <a:ext cx="10905068" cy="590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871">
                  <a:extLst>
                    <a:ext uri="{9D8B030D-6E8A-4147-A177-3AD203B41FA5}">
                      <a16:colId xmlns:a16="http://schemas.microsoft.com/office/drawing/2014/main" val="687797729"/>
                    </a:ext>
                  </a:extLst>
                </a:gridCol>
                <a:gridCol w="473382">
                  <a:extLst>
                    <a:ext uri="{9D8B030D-6E8A-4147-A177-3AD203B41FA5}">
                      <a16:colId xmlns:a16="http://schemas.microsoft.com/office/drawing/2014/main" val="314108322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25125470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1252009072"/>
                    </a:ext>
                  </a:extLst>
                </a:gridCol>
                <a:gridCol w="1805095">
                  <a:extLst>
                    <a:ext uri="{9D8B030D-6E8A-4147-A177-3AD203B41FA5}">
                      <a16:colId xmlns:a16="http://schemas.microsoft.com/office/drawing/2014/main" val="159949785"/>
                    </a:ext>
                  </a:extLst>
                </a:gridCol>
              </a:tblGrid>
              <a:tr h="302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GRUPO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FNP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CNM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COMSEFAZ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União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extLst>
                  <a:ext uri="{0D108BD9-81ED-4DB2-BD59-A6C34878D82A}">
                    <a16:rowId xmlns:a16="http://schemas.microsoft.com/office/drawing/2014/main" val="2602469047"/>
                  </a:ext>
                </a:extLst>
              </a:tr>
              <a:tr h="60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13 cesta básica e devolução do IBS e da CBS a pessoas físicas (</a:t>
                      </a:r>
                      <a:r>
                        <a:rPr lang="pt-BR" sz="1800" b="1" u="none" strike="noStrike" dirty="0" err="1">
                          <a:effectLst/>
                        </a:rPr>
                        <a:t>Cashback</a:t>
                      </a:r>
                      <a:r>
                        <a:rPr lang="pt-BR" sz="1800" b="1" u="none" strike="noStrike" dirty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SERT; 1 SPE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3319153242"/>
                  </a:ext>
                </a:extLst>
              </a:tr>
              <a:tr h="302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GT-14 modelo operacional de administração do IBS e da CBS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RFB; 1 PGFN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443419180"/>
                  </a:ext>
                </a:extLst>
              </a:tr>
              <a:tr h="60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GT-15 coordenação da regulamentação e da interpretação da legislação do IBS e da CBS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RFB; 1 PGFN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2099785255"/>
                  </a:ext>
                </a:extLst>
              </a:tr>
              <a:tr h="8992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GT-16 Grupo Técnico destinado à regulamentação da distribuição dos recursos do Imposto sobre Bens e Serviços, inclusive durante o período de transição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 STN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117960049"/>
                  </a:ext>
                </a:extLst>
              </a:tr>
              <a:tr h="11974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17 Grupo Técnico destinado à regulamentação do Fundo de Sustentabilidade e Diversificação do Estado do Amazonas e do Fundo de Desenvolvimento Sustentável dos Estados da Amazônia Ocidental e do Amapá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576170165"/>
                  </a:ext>
                </a:extLst>
              </a:tr>
              <a:tr h="60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GT-18 Grupo Técnico destinado à regulamentação do Comitê Gestor do Imposto sobre Bens e Serviços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2612931017"/>
                  </a:ext>
                </a:extLst>
              </a:tr>
              <a:tr h="302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19 Grupo Técnico destinado à regulamentação do Imposto Seletivo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229102795"/>
                  </a:ext>
                </a:extLst>
              </a:tr>
              <a:tr h="601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Equipe de </a:t>
                      </a:r>
                      <a:r>
                        <a:rPr lang="en-US" sz="1800" b="1" u="none" strike="noStrike" dirty="0" err="1">
                          <a:effectLst/>
                        </a:rPr>
                        <a:t>Quantificação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SERT; 1 STN; 1 SPE; 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47177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0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E7EC-5F7C-F2DC-7880-DE192698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31117C0-B6A4-3682-75E4-62687955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70F51F-9FA6-1ADE-EA40-EF75398E5652}"/>
              </a:ext>
            </a:extLst>
          </p:cNvPr>
          <p:cNvSpPr txBox="1"/>
          <p:nvPr/>
        </p:nvSpPr>
        <p:spPr>
          <a:xfrm>
            <a:off x="2087753" y="5043150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Abr.2024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1953D0-7EE6-9EBE-9991-CF1E43750703}"/>
              </a:ext>
            </a:extLst>
          </p:cNvPr>
          <p:cNvSpPr txBox="1"/>
          <p:nvPr/>
        </p:nvSpPr>
        <p:spPr>
          <a:xfrm>
            <a:off x="838200" y="2365409"/>
            <a:ext cx="1976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noProof="0" dirty="0"/>
              <a:t>PAT-RTC</a:t>
            </a:r>
          </a:p>
          <a:p>
            <a:pPr algn="ctr"/>
            <a:endParaRPr lang="pt-BR" sz="3200" noProof="0" dirty="0"/>
          </a:p>
          <a:p>
            <a:pPr algn="ctr"/>
            <a:r>
              <a:rPr lang="pt-BR" sz="3200" noProof="0" dirty="0"/>
              <a:t>Reunião</a:t>
            </a:r>
          </a:p>
          <a:p>
            <a:pPr algn="ctr"/>
            <a:r>
              <a:rPr lang="pt-BR" sz="3200" noProof="0" dirty="0"/>
              <a:t>COSIST</a:t>
            </a:r>
          </a:p>
        </p:txBody>
      </p:sp>
      <p:pic>
        <p:nvPicPr>
          <p:cNvPr id="13" name="Imagem 12" descr="Salão com pessoas sentadas&#10;&#10;O conteúdo gerado por IA pode estar incorreto.">
            <a:extLst>
              <a:ext uri="{FF2B5EF4-FFF2-40B4-BE49-F238E27FC236}">
                <a16:creationId xmlns:a16="http://schemas.microsoft.com/office/drawing/2014/main" id="{58674447-94D6-0BAA-F65E-1652A0BA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40" y="1056958"/>
            <a:ext cx="7512469" cy="5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C029F-832F-BAEF-D7BB-A707B2DC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51265D-4F23-53C0-DF6C-89EBBB9C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A5D2B9-17C3-9641-E1F2-C236DD1114FA}"/>
              </a:ext>
            </a:extLst>
          </p:cNvPr>
          <p:cNvSpPr txBox="1"/>
          <p:nvPr/>
        </p:nvSpPr>
        <p:spPr>
          <a:xfrm>
            <a:off x="2229866" y="4150605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24.04.2024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E600E1-43CF-7530-7906-EF3D5557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66" y="1040677"/>
            <a:ext cx="7639650" cy="55537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CDF2230-551D-A6CE-7D73-73565CED74FB}"/>
              </a:ext>
            </a:extLst>
          </p:cNvPr>
          <p:cNvSpPr txBox="1"/>
          <p:nvPr/>
        </p:nvSpPr>
        <p:spPr>
          <a:xfrm>
            <a:off x="1463486" y="4526157"/>
            <a:ext cx="22195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https://www.gov.br/secom/pt-br/assuntos/noticias/2024/04/governo-envia-projeto-de-regulamentacao-da-reforma-tributaria-ao-congresso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E26338-250B-A047-8F35-9B706EA7CD0A}"/>
              </a:ext>
            </a:extLst>
          </p:cNvPr>
          <p:cNvSpPr txBox="1"/>
          <p:nvPr/>
        </p:nvSpPr>
        <p:spPr>
          <a:xfrm>
            <a:off x="838200" y="2365409"/>
            <a:ext cx="1976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PLP 68/24</a:t>
            </a:r>
          </a:p>
        </p:txBody>
      </p:sp>
    </p:spTree>
    <p:extLst>
      <p:ext uri="{BB962C8B-B14F-4D97-AF65-F5344CB8AC3E}">
        <p14:creationId xmlns:p14="http://schemas.microsoft.com/office/powerpoint/2010/main" val="130557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8B35-2C04-71FD-6BA6-6AE1FF501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E89669B-20CA-5657-4929-2356EFA3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47630E-439A-3A90-BF08-74AC50922A44}"/>
              </a:ext>
            </a:extLst>
          </p:cNvPr>
          <p:cNvSpPr txBox="1"/>
          <p:nvPr/>
        </p:nvSpPr>
        <p:spPr>
          <a:xfrm>
            <a:off x="1889506" y="3606984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10.07.2024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24804C-E75F-EC87-53D3-A4B913FA2D92}"/>
              </a:ext>
            </a:extLst>
          </p:cNvPr>
          <p:cNvSpPr txBox="1"/>
          <p:nvPr/>
        </p:nvSpPr>
        <p:spPr>
          <a:xfrm>
            <a:off x="1123126" y="4062160"/>
            <a:ext cx="22195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https://www.gov.br/secom/pt-br/assuntos/noticias/2024/04/governo-envia-projeto-de-regulamentacao-da-reforma-tributaria-ao-congresso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480EDC-A337-1EAE-0D1E-C898CCBA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83" y="1767891"/>
            <a:ext cx="8154760" cy="45885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FB4074-89D6-23C9-9EBE-A0654BE898F9}"/>
              </a:ext>
            </a:extLst>
          </p:cNvPr>
          <p:cNvSpPr txBox="1"/>
          <p:nvPr/>
        </p:nvSpPr>
        <p:spPr>
          <a:xfrm>
            <a:off x="3342640" y="1339276"/>
            <a:ext cx="8371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Plenário aprova regulamentação da reforma tributária - PLP 68/24 - 10/07/24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7714D9-A7A7-1A02-B86E-B8BA5EB944F6}"/>
              </a:ext>
            </a:extLst>
          </p:cNvPr>
          <p:cNvSpPr txBox="1"/>
          <p:nvPr/>
        </p:nvSpPr>
        <p:spPr>
          <a:xfrm>
            <a:off x="838200" y="2365409"/>
            <a:ext cx="1976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PLP 68/24</a:t>
            </a:r>
          </a:p>
        </p:txBody>
      </p:sp>
    </p:spTree>
    <p:extLst>
      <p:ext uri="{BB962C8B-B14F-4D97-AF65-F5344CB8AC3E}">
        <p14:creationId xmlns:p14="http://schemas.microsoft.com/office/powerpoint/2010/main" val="232700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8B17-981B-EFD0-2E65-1A08EF6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CC2852F-005C-D829-3CB4-272A4269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D496C94-FDFD-5F19-38D3-A9484AF9BABD}"/>
              </a:ext>
            </a:extLst>
          </p:cNvPr>
          <p:cNvSpPr txBox="1"/>
          <p:nvPr/>
        </p:nvSpPr>
        <p:spPr>
          <a:xfrm>
            <a:off x="933263" y="4195929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.2024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68BB78F-DEDA-1C99-B2DB-24BC6F1A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1332412"/>
            <a:ext cx="9270164" cy="5175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770DA26-9B3A-A628-EC26-0FDD5518521A}"/>
              </a:ext>
            </a:extLst>
          </p:cNvPr>
          <p:cNvSpPr txBox="1"/>
          <p:nvPr/>
        </p:nvSpPr>
        <p:spPr>
          <a:xfrm>
            <a:off x="223520" y="2474893"/>
            <a:ext cx="2306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PAT-RTC 2</a:t>
            </a:r>
          </a:p>
          <a:p>
            <a:pPr algn="ctr"/>
            <a:r>
              <a:rPr lang="en-US" sz="2800" b="1" dirty="0"/>
              <a:t>(out.2024 - )</a:t>
            </a:r>
          </a:p>
        </p:txBody>
      </p:sp>
    </p:spTree>
    <p:extLst>
      <p:ext uri="{BB962C8B-B14F-4D97-AF65-F5344CB8AC3E}">
        <p14:creationId xmlns:p14="http://schemas.microsoft.com/office/powerpoint/2010/main" val="366072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B777-6520-99FB-9650-9D4F0DE5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D85D2D8-0F11-5FA1-45F4-6BE3E142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386ED5E-3F89-7AFF-682E-2F115E27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662920" cy="5252720"/>
          </a:xfrm>
          <a:solidFill>
            <a:schemeClr val="bg1">
              <a:lumMod val="95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Portaria MF Nº 1.577, de 01.10.2024 (PAT-RTC 2)</a:t>
            </a:r>
          </a:p>
          <a:p>
            <a:pPr lvl="1" algn="just"/>
            <a:r>
              <a:rPr lang="pt-BR" dirty="0"/>
              <a:t>Art. 6º Fica instituído, no âmbito do PAT-RTC 2, o Grupo Técnico destinado à facilitação do desenvolvimento do sistema de recolhimento do Imposto sobre Bens e Serviços (IBS) e da Contribuição sobre Bens e Serviços (CBS) na liquidação financeira da transação (</a:t>
            </a:r>
            <a:r>
              <a:rPr lang="pt-BR" b="1" dirty="0">
                <a:solidFill>
                  <a:srgbClr val="FF0000"/>
                </a:solidFill>
              </a:rPr>
              <a:t>GT 20 - Split </a:t>
            </a:r>
            <a:r>
              <a:rPr lang="pt-BR" b="1" dirty="0" err="1">
                <a:solidFill>
                  <a:srgbClr val="FF0000"/>
                </a:solidFill>
              </a:rPr>
              <a:t>Payment</a:t>
            </a:r>
            <a:r>
              <a:rPr lang="pt-BR" dirty="0"/>
              <a:t>).</a:t>
            </a:r>
          </a:p>
          <a:p>
            <a:pPr lvl="1" algn="just"/>
            <a:r>
              <a:rPr lang="pt-BR" dirty="0"/>
              <a:t>§ 1º O Grupo Técnico de que trata o caput deste artigo: (...)</a:t>
            </a:r>
          </a:p>
          <a:p>
            <a:pPr lvl="1" algn="just"/>
            <a:r>
              <a:rPr lang="pt-BR" dirty="0"/>
              <a:t>IV - convidará para participar representantes:</a:t>
            </a:r>
          </a:p>
          <a:p>
            <a:pPr lvl="1" algn="just"/>
            <a:r>
              <a:rPr lang="pt-BR" dirty="0"/>
              <a:t>a) do Banco Central do Brasil; e</a:t>
            </a:r>
          </a:p>
          <a:p>
            <a:pPr lvl="1" algn="just"/>
            <a:r>
              <a:rPr lang="pt-BR" dirty="0"/>
              <a:t>b) de entidades do setor privado, com priorização para as indicações por entidades representativas de abrangência nacional das diferentes áreas técnicas de atuação necessárias aos trabalhos; e (...)</a:t>
            </a:r>
          </a:p>
        </p:txBody>
      </p:sp>
    </p:spTree>
    <p:extLst>
      <p:ext uri="{BB962C8B-B14F-4D97-AF65-F5344CB8AC3E}">
        <p14:creationId xmlns:p14="http://schemas.microsoft.com/office/powerpoint/2010/main" val="357559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F74E6-3225-6A3C-F6BA-A4F401A2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9110942-84A5-9A75-1EE4-E51DE537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2BA2C3C-C336-9DCA-0F7D-B11C41C0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662920" cy="5252720"/>
          </a:xfrm>
          <a:solidFill>
            <a:schemeClr val="bg1">
              <a:lumMod val="95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Portaria MF Nº 1.577, de 01.10.2024 (PAT-RTC 2)</a:t>
            </a:r>
          </a:p>
          <a:p>
            <a:pPr lvl="1" algn="just"/>
            <a:r>
              <a:rPr lang="pt-BR" dirty="0"/>
              <a:t>Art. 7º As instâncias do PAT-RTC 2 contarão com o apoio de uma </a:t>
            </a:r>
            <a:r>
              <a:rPr lang="pt-BR" b="1" dirty="0">
                <a:solidFill>
                  <a:srgbClr val="FF0000"/>
                </a:solidFill>
              </a:rPr>
              <a:t>Equipe de Quantificação</a:t>
            </a:r>
            <a:r>
              <a:rPr lang="pt-BR" dirty="0"/>
              <a:t>, de caráter consultivo. Parágrafo único. A Equipe de Quantificação terá como objetivo, no âmbito do PAT-RTC 2, apoiar a Comissão de Sistematização e os Grupos Técnicos, através: (...)</a:t>
            </a:r>
          </a:p>
          <a:p>
            <a:pPr lvl="1" algn="just"/>
            <a:r>
              <a:rPr lang="pt-BR" dirty="0"/>
              <a:t>II - da </a:t>
            </a:r>
            <a:r>
              <a:rPr lang="pt-BR" b="1" dirty="0">
                <a:solidFill>
                  <a:srgbClr val="FF0000"/>
                </a:solidFill>
              </a:rPr>
              <a:t>avaliação quantitativa de impactos de propostas de mudanças no sistema tributário </a:t>
            </a:r>
            <a:r>
              <a:rPr lang="pt-BR" dirty="0"/>
              <a:t>decorrentes da tramitação dos Projetos de Lei Complementar no Congresso Nacional; e</a:t>
            </a:r>
          </a:p>
          <a:p>
            <a:pPr lvl="1" algn="just"/>
            <a:r>
              <a:rPr lang="pt-BR" dirty="0"/>
              <a:t>III - do </a:t>
            </a:r>
            <a:r>
              <a:rPr lang="pt-BR" b="1" dirty="0">
                <a:solidFill>
                  <a:srgbClr val="FF0000"/>
                </a:solidFill>
              </a:rPr>
              <a:t>desenvolvimento das premissas e da metodologia de cálculo das alíquotas de referência e das alíquotas dos regimes específicos </a:t>
            </a:r>
            <a:r>
              <a:rPr lang="pt-BR" dirty="0"/>
              <a:t>do IBS e da CBS, com base nos Projetos de Lei Complementar em tramitação no Congresso Nacional.</a:t>
            </a:r>
          </a:p>
        </p:txBody>
      </p:sp>
    </p:spTree>
    <p:extLst>
      <p:ext uri="{BB962C8B-B14F-4D97-AF65-F5344CB8AC3E}">
        <p14:creationId xmlns:p14="http://schemas.microsoft.com/office/powerpoint/2010/main" val="426063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4A45-0BA8-DD7D-32E3-A8EBCA85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48D115-DA01-B9B5-ACE2-961DF09A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9818914" cy="793432"/>
          </a:xfrm>
        </p:spPr>
        <p:txBody>
          <a:bodyPr>
            <a:normAutofit fontScale="90000"/>
          </a:bodyPr>
          <a:lstStyle/>
          <a:p>
            <a:r>
              <a:rPr lang="pt-BR" dirty="0"/>
              <a:t>Acordo de Cooperação Técnica entre </a:t>
            </a:r>
            <a:br>
              <a:rPr lang="pt-BR" dirty="0"/>
            </a:br>
            <a:r>
              <a:rPr lang="pt-BR" dirty="0"/>
              <a:t>COMSEFAZ, FNP e CNM (06.11.2024)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C583C1-EE25-C7A6-1EC2-944480EC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82" y="1230521"/>
            <a:ext cx="5952588" cy="56274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7884D5-CFEC-9CF7-9B78-874068C0C5A4}"/>
              </a:ext>
            </a:extLst>
          </p:cNvPr>
          <p:cNvSpPr txBox="1"/>
          <p:nvPr/>
        </p:nvSpPr>
        <p:spPr>
          <a:xfrm>
            <a:off x="1694117" y="4729508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06.11.2024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761BE0-916B-E3BE-19C8-BF381FF5C266}"/>
              </a:ext>
            </a:extLst>
          </p:cNvPr>
          <p:cNvSpPr txBox="1"/>
          <p:nvPr/>
        </p:nvSpPr>
        <p:spPr>
          <a:xfrm>
            <a:off x="874454" y="2890391"/>
            <a:ext cx="3092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/>
              <a:t>Pré</a:t>
            </a:r>
            <a:r>
              <a:rPr lang="pt-BR" sz="3200" b="1" dirty="0"/>
              <a:t> Comitê Gestor do IBS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877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0BB1-BC99-6C54-793F-35704131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F6B1C1-2798-C07B-D8FE-BC787510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 fontScale="90000"/>
          </a:bodyPr>
          <a:lstStyle/>
          <a:p>
            <a:r>
              <a:rPr lang="pt-BR" dirty="0"/>
              <a:t>Acordo de Cooperação Técnica entre </a:t>
            </a:r>
            <a:br>
              <a:rPr lang="pt-BR" dirty="0"/>
            </a:br>
            <a:r>
              <a:rPr lang="pt-BR" dirty="0"/>
              <a:t>COMSEFAZ, FNP e CNM (06.11.2024)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A37E3A-4A30-6C2F-BA08-CEA4D768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56" y="1336089"/>
            <a:ext cx="7602952" cy="5156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40F0CC-E3F7-8A32-E8EF-47FEBBC98844}"/>
              </a:ext>
            </a:extLst>
          </p:cNvPr>
          <p:cNvSpPr txBox="1"/>
          <p:nvPr/>
        </p:nvSpPr>
        <p:spPr>
          <a:xfrm>
            <a:off x="2265426" y="4937064"/>
            <a:ext cx="14531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06.11.2024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BD41F6-096B-335C-B07E-48D221C38B2C}"/>
              </a:ext>
            </a:extLst>
          </p:cNvPr>
          <p:cNvSpPr txBox="1"/>
          <p:nvPr/>
        </p:nvSpPr>
        <p:spPr>
          <a:xfrm>
            <a:off x="304800" y="3322934"/>
            <a:ext cx="3434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https://comsefaz.org.br/novo/wp-content/uploads/2024/11/DOC-20241106-WA0022_241106_1255381.pdf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1D8E96-4A65-B9F1-B01B-8E4293863B5A}"/>
              </a:ext>
            </a:extLst>
          </p:cNvPr>
          <p:cNvSpPr txBox="1"/>
          <p:nvPr/>
        </p:nvSpPr>
        <p:spPr>
          <a:xfrm>
            <a:off x="737231" y="2161926"/>
            <a:ext cx="2569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Pré</a:t>
            </a:r>
            <a:r>
              <a:rPr lang="pt-BR" sz="2800" b="1" dirty="0"/>
              <a:t> Comitê Gestor do IBS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91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26B31-9885-1D8E-3771-00BD4415D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212170-8473-D568-092F-918DF7CD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/>
          </a:bodyPr>
          <a:lstStyle/>
          <a:p>
            <a:r>
              <a:rPr lang="pt-BR" dirty="0"/>
              <a:t>LC 214/25 (16.01.2025)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72244-2407-066F-73B9-788669A4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422400"/>
            <a:ext cx="7861300" cy="46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7B2488-E53A-AA9C-2E68-0C0853F122C7}"/>
              </a:ext>
            </a:extLst>
          </p:cNvPr>
          <p:cNvSpPr txBox="1"/>
          <p:nvPr/>
        </p:nvSpPr>
        <p:spPr>
          <a:xfrm>
            <a:off x="314960" y="1483360"/>
            <a:ext cx="3037840" cy="427809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 presidente da República, Luiz Inácio Lula da Silva, sancionou o projeto de Lei Complementar (PLP) 68/2024, em cerimônia no Palácio do Planalto, nesta quinta-feira (16/1), convertendo o então projeto na Lei Complementar 214/2025. A nova lei regulamenta a reforma tributária e mantém a não incidência de tributos sobre os fundos de pensão, reafirmando o caráter social e mutualista do regime de previdência complementar no país.</a:t>
            </a:r>
            <a:endParaRPr lang="en-US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98233E-39B7-C702-1F2B-9D1C819B0F31}"/>
              </a:ext>
            </a:extLst>
          </p:cNvPr>
          <p:cNvSpPr txBox="1"/>
          <p:nvPr/>
        </p:nvSpPr>
        <p:spPr>
          <a:xfrm>
            <a:off x="3749040" y="6087070"/>
            <a:ext cx="7701280" cy="58477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https://www.funcef.com.br/portal/menu-principal/comunicacao/presidente-lula-sanciona-reforma-tributaria-nesta-quinta-feira-16-01.htm</a:t>
            </a:r>
          </a:p>
        </p:txBody>
      </p:sp>
    </p:spTree>
    <p:extLst>
      <p:ext uri="{BB962C8B-B14F-4D97-AF65-F5344CB8AC3E}">
        <p14:creationId xmlns:p14="http://schemas.microsoft.com/office/powerpoint/2010/main" val="322162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811FE-78F4-EB2E-44BA-07EDE642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23595"/>
          </a:xfrm>
        </p:spPr>
        <p:txBody>
          <a:bodyPr/>
          <a:lstStyle/>
          <a:p>
            <a:r>
              <a:rPr lang="pt-BR" dirty="0"/>
              <a:t>Sumário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BC15CC-834F-4D1C-6D40-267D8EB8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612"/>
            <a:ext cx="10515600" cy="5274628"/>
          </a:xfrm>
        </p:spPr>
        <p:txBody>
          <a:bodyPr>
            <a:noAutofit/>
          </a:bodyPr>
          <a:lstStyle/>
          <a:p>
            <a:r>
              <a:rPr lang="pt-BR" dirty="0"/>
              <a:t>Introdução</a:t>
            </a:r>
          </a:p>
          <a:p>
            <a:r>
              <a:rPr lang="pt-BR" dirty="0"/>
              <a:t>Avanços</a:t>
            </a:r>
          </a:p>
          <a:p>
            <a:pPr lvl="1"/>
            <a:r>
              <a:rPr lang="pt-BR" dirty="0"/>
              <a:t>Breve histórico</a:t>
            </a:r>
          </a:p>
          <a:p>
            <a:pPr lvl="1"/>
            <a:r>
              <a:rPr lang="pt-BR" dirty="0"/>
              <a:t>PAT-RTC</a:t>
            </a:r>
          </a:p>
          <a:p>
            <a:pPr lvl="1"/>
            <a:r>
              <a:rPr lang="pt-BR" noProof="0" dirty="0" err="1"/>
              <a:t>Pré</a:t>
            </a:r>
            <a:r>
              <a:rPr lang="pt-BR" noProof="0" dirty="0"/>
              <a:t>-Comitê Gestor do IBS</a:t>
            </a:r>
          </a:p>
          <a:p>
            <a:pPr lvl="1"/>
            <a:r>
              <a:rPr lang="pt-BR" dirty="0"/>
              <a:t>Transições</a:t>
            </a:r>
          </a:p>
          <a:p>
            <a:pPr lvl="1"/>
            <a:r>
              <a:rPr lang="pt-BR" dirty="0"/>
              <a:t>Aumento da base tributável</a:t>
            </a:r>
          </a:p>
          <a:p>
            <a:pPr lvl="1"/>
            <a:r>
              <a:rPr lang="pt-BR" dirty="0"/>
              <a:t>Local da operação</a:t>
            </a:r>
          </a:p>
          <a:p>
            <a:pPr lvl="1"/>
            <a:r>
              <a:rPr lang="pt-BR" dirty="0"/>
              <a:t>Cota-parte do IBS</a:t>
            </a:r>
          </a:p>
          <a:p>
            <a:pPr lvl="2"/>
            <a:r>
              <a:rPr lang="pt-BR" dirty="0"/>
              <a:t>Critério populacional</a:t>
            </a:r>
          </a:p>
          <a:p>
            <a:pPr lvl="2"/>
            <a:r>
              <a:rPr lang="pt-BR" dirty="0"/>
              <a:t>Direto para a conta do Município</a:t>
            </a:r>
          </a:p>
          <a:p>
            <a:pPr lvl="1"/>
            <a:r>
              <a:rPr lang="pt-BR" dirty="0"/>
              <a:t>ITBI e IPTU</a:t>
            </a:r>
          </a:p>
          <a:p>
            <a:pPr lvl="1"/>
            <a:r>
              <a:rPr lang="pt-BR" dirty="0" err="1"/>
              <a:t>Cosip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64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97444-D13D-32C9-90D4-0985968E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2EE0943-D3FE-9FDF-2630-4A275E7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 fontScale="90000"/>
          </a:bodyPr>
          <a:lstStyle/>
          <a:p>
            <a:r>
              <a:rPr lang="pt-BR" dirty="0"/>
              <a:t>Ato nº 2 do ACT COMSEFAZ-FNP-CNM (16.01.2025)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B5610B3-E1C0-0429-E762-BCDDC982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5" y="1877785"/>
            <a:ext cx="5189585" cy="4716689"/>
          </a:xfrm>
        </p:spPr>
        <p:txBody>
          <a:bodyPr>
            <a:noAutofit/>
          </a:bodyPr>
          <a:lstStyle/>
          <a:p>
            <a:r>
              <a:rPr lang="pt-BR" sz="2400" b="1" dirty="0"/>
              <a:t>Instâncias</a:t>
            </a:r>
          </a:p>
          <a:p>
            <a:pPr lvl="1"/>
            <a:r>
              <a:rPr lang="pt-BR" sz="2000" dirty="0"/>
              <a:t>Grupo de Coordenação Estratégica (GCE)</a:t>
            </a:r>
          </a:p>
          <a:p>
            <a:pPr lvl="1"/>
            <a:r>
              <a:rPr lang="pt-BR" sz="2000" dirty="0"/>
              <a:t>Grupo de Coordenação Técnica Normativa (GCTN)</a:t>
            </a:r>
          </a:p>
          <a:p>
            <a:pPr lvl="1"/>
            <a:r>
              <a:rPr lang="pt-BR" sz="2000" dirty="0"/>
              <a:t>Grupo de Coordenação Técnica Tributário-Operacional (GCTO)</a:t>
            </a:r>
          </a:p>
          <a:p>
            <a:pPr lvl="1"/>
            <a:r>
              <a:rPr lang="pt-BR" sz="2000" dirty="0"/>
              <a:t>Grupo de Coordenação Técnica Financeiro-Operacional (GCTF)</a:t>
            </a:r>
          </a:p>
          <a:p>
            <a:pPr lvl="1"/>
            <a:r>
              <a:rPr lang="pt-BR" sz="2000" dirty="0"/>
              <a:t>Grupos Técnicos (</a:t>
            </a:r>
            <a:r>
              <a:rPr lang="pt-BR" sz="2000" dirty="0" err="1"/>
              <a:t>GTs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Subgrupos Técnicos (</a:t>
            </a:r>
            <a:r>
              <a:rPr lang="pt-BR" sz="2000" dirty="0" err="1"/>
              <a:t>SubGTs</a:t>
            </a:r>
            <a:r>
              <a:rPr lang="pt-BR" sz="2000" dirty="0"/>
              <a:t>)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C1EFDA3-CAE4-D08D-35B4-038A986AE6B7}"/>
              </a:ext>
            </a:extLst>
          </p:cNvPr>
          <p:cNvSpPr txBox="1">
            <a:spLocks/>
          </p:cNvSpPr>
          <p:nvPr/>
        </p:nvSpPr>
        <p:spPr>
          <a:xfrm>
            <a:off x="6250575" y="1877785"/>
            <a:ext cx="5697585" cy="471668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Grupos Técnicos (</a:t>
            </a:r>
            <a:r>
              <a:rPr lang="pt-BR" sz="2400" b="1" dirty="0" err="1"/>
              <a:t>GTs</a:t>
            </a:r>
            <a:r>
              <a:rPr lang="pt-BR" sz="2400" b="1" dirty="0"/>
              <a:t>) e vinculações</a:t>
            </a:r>
          </a:p>
          <a:p>
            <a:pPr lvl="1"/>
            <a:r>
              <a:rPr lang="pt-BR" sz="2000" dirty="0"/>
              <a:t>GT 01 - Normas Gerais (GCTN)</a:t>
            </a:r>
          </a:p>
          <a:p>
            <a:pPr lvl="1"/>
            <a:r>
              <a:rPr lang="pt-BR" sz="2000" dirty="0"/>
              <a:t>GT 02 – Operacionalização (GCTO)</a:t>
            </a:r>
          </a:p>
          <a:p>
            <a:pPr lvl="1"/>
            <a:r>
              <a:rPr lang="pt-BR" sz="2000" dirty="0"/>
              <a:t>GT 03 - Fiscalização (GCTO e GCTN)</a:t>
            </a:r>
          </a:p>
          <a:p>
            <a:pPr lvl="1"/>
            <a:r>
              <a:rPr lang="pt-BR" sz="2000" dirty="0"/>
              <a:t>GT 04 - Regimes Específicos e Favorecidos (GCTO e GCTN)</a:t>
            </a:r>
          </a:p>
          <a:p>
            <a:pPr lvl="1"/>
            <a:r>
              <a:rPr lang="pt-BR" sz="2000" dirty="0"/>
              <a:t>GT 05 - Simples Nacional (GCTO e GCTN)</a:t>
            </a:r>
          </a:p>
          <a:p>
            <a:pPr lvl="1"/>
            <a:r>
              <a:rPr lang="pt-BR" sz="2000" dirty="0"/>
              <a:t>GT 06 - Quantificação (GCTO e GCTN)</a:t>
            </a:r>
          </a:p>
          <a:p>
            <a:pPr lvl="1"/>
            <a:r>
              <a:rPr lang="pt-BR" sz="2000" dirty="0"/>
              <a:t>GT 07 – Tesouraria (GCTF)</a:t>
            </a:r>
          </a:p>
          <a:p>
            <a:r>
              <a:rPr lang="pt-BR" sz="2400" b="1" dirty="0"/>
              <a:t>Cada GT e cada </a:t>
            </a:r>
            <a:r>
              <a:rPr lang="pt-BR" sz="2400" b="1" dirty="0" err="1"/>
              <a:t>SubGT</a:t>
            </a:r>
            <a:endParaRPr lang="pt-BR" sz="2400" b="1" dirty="0"/>
          </a:p>
          <a:p>
            <a:pPr lvl="1"/>
            <a:r>
              <a:rPr lang="pt-BR" sz="2000" dirty="0"/>
              <a:t>2 titulares e 2 suplentes (</a:t>
            </a:r>
            <a:r>
              <a:rPr lang="pt-BR" sz="2000" dirty="0" err="1"/>
              <a:t>Comsefaz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1 titular e 1 suplente (FNP)</a:t>
            </a:r>
          </a:p>
          <a:p>
            <a:pPr lvl="1"/>
            <a:r>
              <a:rPr lang="pt-BR" sz="2000" dirty="0"/>
              <a:t>1 titular e 1 suplente (CNM)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0CC070-8D0E-62EE-AE94-D5F9FCB666C1}"/>
              </a:ext>
            </a:extLst>
          </p:cNvPr>
          <p:cNvSpPr txBox="1"/>
          <p:nvPr/>
        </p:nvSpPr>
        <p:spPr>
          <a:xfrm>
            <a:off x="4944200" y="789528"/>
            <a:ext cx="2162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/>
              <a:t>Pré</a:t>
            </a:r>
            <a:r>
              <a:rPr lang="pt-BR" sz="2400" b="1" dirty="0"/>
              <a:t> Comitê Gestor do IBS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018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FD858-AC4E-8842-31FC-DF77516F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27CE1-3360-CC90-F5B1-272CB846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Transições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66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53497-A5C0-7CED-4AA4-2C82D8E0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3A76CB4-91F5-6FC3-D68C-1D1C2026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960541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Substituição de Tributos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B9793CF-1A7D-6D46-03BF-AA7C677B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58112"/>
            <a:ext cx="8982086" cy="5536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95BF34-F028-514D-862A-33B6772A6D59}"/>
              </a:ext>
            </a:extLst>
          </p:cNvPr>
          <p:cNvSpPr txBox="1"/>
          <p:nvPr/>
        </p:nvSpPr>
        <p:spPr>
          <a:xfrm>
            <a:off x="9920510" y="4693920"/>
            <a:ext cx="16459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SERT</a:t>
            </a:r>
          </a:p>
        </p:txBody>
      </p:sp>
    </p:spTree>
    <p:extLst>
      <p:ext uri="{BB962C8B-B14F-4D97-AF65-F5344CB8AC3E}">
        <p14:creationId xmlns:p14="http://schemas.microsoft.com/office/powerpoint/2010/main" val="199805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E6DD-74A8-80FB-21B1-8B2DD0CEA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73DDF21-3483-DB2E-E224-C4FECA58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96054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Transição de Tributos Subnacionais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 descr="Gráfico, Linha do tempo, Gráfico de bolhas&#10;&#10;Descrição gerada automaticamente">
            <a:extLst>
              <a:ext uri="{FF2B5EF4-FFF2-40B4-BE49-F238E27FC236}">
                <a16:creationId xmlns:a16="http://schemas.microsoft.com/office/drawing/2014/main" id="{2E77E827-3EC4-60C6-0F28-3968FBFB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0" y="1065167"/>
            <a:ext cx="9271564" cy="5205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BB68F7-FD3D-25C0-BD5F-68AA095BB080}"/>
              </a:ext>
            </a:extLst>
          </p:cNvPr>
          <p:cNvSpPr txBox="1"/>
          <p:nvPr/>
        </p:nvSpPr>
        <p:spPr>
          <a:xfrm>
            <a:off x="9920510" y="4693920"/>
            <a:ext cx="16459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SERT</a:t>
            </a:r>
          </a:p>
        </p:txBody>
      </p:sp>
    </p:spTree>
    <p:extLst>
      <p:ext uri="{BB962C8B-B14F-4D97-AF65-F5344CB8AC3E}">
        <p14:creationId xmlns:p14="http://schemas.microsoft.com/office/powerpoint/2010/main" val="346321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037DD-3F09-AF35-1223-F3F26B07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1A674D3-5057-ACF9-3A1B-E72FF0CC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96054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Transição de Tributos Federais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4EE5AB4A-15D7-7BA0-AAAE-8E3BFFE6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0" y="1123405"/>
            <a:ext cx="9084487" cy="5118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AAFCBBF-87DC-73F1-2703-26F81B310F81}"/>
              </a:ext>
            </a:extLst>
          </p:cNvPr>
          <p:cNvSpPr txBox="1"/>
          <p:nvPr/>
        </p:nvSpPr>
        <p:spPr>
          <a:xfrm>
            <a:off x="9920510" y="4693920"/>
            <a:ext cx="16459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SERT</a:t>
            </a:r>
          </a:p>
        </p:txBody>
      </p:sp>
    </p:spTree>
    <p:extLst>
      <p:ext uri="{BB962C8B-B14F-4D97-AF65-F5344CB8AC3E}">
        <p14:creationId xmlns:p14="http://schemas.microsoft.com/office/powerpoint/2010/main" val="352196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2D173-6B19-CB11-64E8-B88BF74C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90953E-38CE-8F98-A8EF-3EE5B53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960541"/>
          </a:xfrm>
        </p:spPr>
        <p:txBody>
          <a:bodyPr>
            <a:normAutofit/>
          </a:bodyPr>
          <a:lstStyle/>
          <a:p>
            <a:r>
              <a:rPr lang="pt-BR" dirty="0"/>
              <a:t>Transição de Tributos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0662C-2EF7-0BBE-0BE9-21F4C46C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114"/>
            <a:ext cx="10515600" cy="47545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2026: alíquotas testes de IBS e CBS de, respectivamente, 0,1% e de 0,9%.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2027: extinção do PIS e a COFINS. CBS a alíquota instituída reduzida de 0,1%. IS pleno.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e 2028: CBS a alíquota instituída reduzida de 0,1%. IBS a alíquota de 0,1% (0,05% estadual e 0,05% municipal).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2029 a 2032: ICMS e ISS - redução de 10% ao ano. IBS – elevação da alíquota de IBS gradualmente 10% ao ano.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2033: extinção do ICMS e do ISS. IBS à alíquota plena instituída.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6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300D0-99BA-6BEF-3A7F-C8087A79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8455F-462C-4359-6079-68B217925B55}"/>
              </a:ext>
            </a:extLst>
          </p:cNvPr>
          <p:cNvSpPr txBox="1">
            <a:spLocks/>
          </p:cNvSpPr>
          <p:nvPr/>
        </p:nvSpPr>
        <p:spPr>
          <a:xfrm>
            <a:off x="889000" y="294005"/>
            <a:ext cx="3408680" cy="124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Transição Federativa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5FA2E8-BCD3-993B-3569-3E02D048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294005"/>
            <a:ext cx="5537200" cy="63704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5E5E1C-41A1-CA45-DB6B-C3025C079C39}"/>
              </a:ext>
            </a:extLst>
          </p:cNvPr>
          <p:cNvSpPr txBox="1"/>
          <p:nvPr/>
        </p:nvSpPr>
        <p:spPr>
          <a:xfrm>
            <a:off x="980440" y="4709160"/>
            <a:ext cx="3225800" cy="17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retenção de 5% da receita para o ente de destino, para ser distribuída entre os Municípios de origem maiores perdedores.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redução gradativa do seguro-receita de 2078 a 2097.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41DBD2-596B-7CA0-FEBE-EC5EB53F127C}"/>
              </a:ext>
            </a:extLst>
          </p:cNvPr>
          <p:cNvSpPr txBox="1"/>
          <p:nvPr/>
        </p:nvSpPr>
        <p:spPr>
          <a:xfrm>
            <a:off x="1021080" y="1595120"/>
            <a:ext cx="3225800" cy="271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Receita média de 2019 a 2026: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ICMS (-) cota-parte ICMS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Fundos contribuições estaduais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ICMS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ISS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Municípios: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ISS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Cota-parte ICMS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5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B1D3-04E8-99DC-668A-2A6D36CC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4E8BC5C-8C64-C5E8-9F60-5EA0EFD0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209462"/>
            <a:ext cx="10051120" cy="56282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3EFAC19-584F-4850-E9B6-2CC0168823A7}"/>
              </a:ext>
            </a:extLst>
          </p:cNvPr>
          <p:cNvSpPr txBox="1"/>
          <p:nvPr/>
        </p:nvSpPr>
        <p:spPr>
          <a:xfrm>
            <a:off x="5691968" y="6165304"/>
            <a:ext cx="5208579" cy="33855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Tania Vilela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Aeequs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Consultoria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XII SENAM</a:t>
            </a:r>
          </a:p>
        </p:txBody>
      </p:sp>
    </p:spTree>
    <p:extLst>
      <p:ext uri="{BB962C8B-B14F-4D97-AF65-F5344CB8AC3E}">
        <p14:creationId xmlns:p14="http://schemas.microsoft.com/office/powerpoint/2010/main" val="408405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9633-D1FA-EA65-4469-F8909CD0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A8721-7936-FA42-DE49-0AB5466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Aumento da base tributável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02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D2033-5F22-1C11-F36E-B107A776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59EA97-A8A1-DA9F-45EC-4C1D679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253365"/>
            <a:ext cx="9951720" cy="711835"/>
          </a:xfrm>
        </p:spPr>
        <p:txBody>
          <a:bodyPr/>
          <a:lstStyle/>
          <a:p>
            <a:r>
              <a:rPr lang="pt-BR" dirty="0"/>
              <a:t>Bens e serviços antes e depois da reforma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F9A42FD-1D5E-1D0D-B8C9-5A3D4F23143D}"/>
              </a:ext>
            </a:extLst>
          </p:cNvPr>
          <p:cNvSpPr/>
          <p:nvPr/>
        </p:nvSpPr>
        <p:spPr>
          <a:xfrm>
            <a:off x="2225040" y="3017520"/>
            <a:ext cx="3952240" cy="711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Bens materiais</a:t>
            </a:r>
            <a:endParaRPr lang="en-US" sz="36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A891EAB-BCAA-6B19-1C59-78E79CDFF390}"/>
              </a:ext>
            </a:extLst>
          </p:cNvPr>
          <p:cNvSpPr/>
          <p:nvPr/>
        </p:nvSpPr>
        <p:spPr>
          <a:xfrm>
            <a:off x="6177280" y="3017520"/>
            <a:ext cx="2235200" cy="7118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0517405-A1F5-D792-E174-FA18DD8AD30A}"/>
              </a:ext>
            </a:extLst>
          </p:cNvPr>
          <p:cNvSpPr/>
          <p:nvPr/>
        </p:nvSpPr>
        <p:spPr>
          <a:xfrm>
            <a:off x="8412480" y="3017519"/>
            <a:ext cx="1046480" cy="711835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BEBA897-BE0D-B524-51FF-D7C002DA7785}"/>
              </a:ext>
            </a:extLst>
          </p:cNvPr>
          <p:cNvSpPr/>
          <p:nvPr/>
        </p:nvSpPr>
        <p:spPr>
          <a:xfrm>
            <a:off x="2225040" y="4673600"/>
            <a:ext cx="3952240" cy="7118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/>
              <a:t>Bens materiais</a:t>
            </a:r>
            <a:endParaRPr lang="en-US" sz="3600" b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5B8D194-7839-8266-9C13-E59E24A30C61}"/>
              </a:ext>
            </a:extLst>
          </p:cNvPr>
          <p:cNvSpPr/>
          <p:nvPr/>
        </p:nvSpPr>
        <p:spPr>
          <a:xfrm>
            <a:off x="6177280" y="4673600"/>
            <a:ext cx="1798320" cy="7118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Serviços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50F38F-8CD9-6F32-8F9B-E2D3791470AD}"/>
              </a:ext>
            </a:extLst>
          </p:cNvPr>
          <p:cNvSpPr/>
          <p:nvPr/>
        </p:nvSpPr>
        <p:spPr>
          <a:xfrm>
            <a:off x="7975600" y="4673600"/>
            <a:ext cx="1483360" cy="711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Bens Imateriais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o Explicativo: Linha com Ênfase 12">
            <a:extLst>
              <a:ext uri="{FF2B5EF4-FFF2-40B4-BE49-F238E27FC236}">
                <a16:creationId xmlns:a16="http://schemas.microsoft.com/office/drawing/2014/main" id="{395B5A63-5078-3781-74DB-CF7DF1B77DC0}"/>
              </a:ext>
            </a:extLst>
          </p:cNvPr>
          <p:cNvSpPr/>
          <p:nvPr/>
        </p:nvSpPr>
        <p:spPr>
          <a:xfrm>
            <a:off x="9458960" y="1630412"/>
            <a:ext cx="2169160" cy="1295668"/>
          </a:xfrm>
          <a:prstGeom prst="accentCallout1">
            <a:avLst>
              <a:gd name="adj1" fmla="val 19544"/>
              <a:gd name="adj2" fmla="val -4804"/>
              <a:gd name="adj3" fmla="val 92718"/>
              <a:gd name="adj4" fmla="val -8253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36000" rtlCol="0" anchor="ctr"/>
          <a:lstStyle/>
          <a:p>
            <a:pPr marL="162900" algn="ctr"/>
            <a:r>
              <a:rPr lang="pt-BR" sz="2400" b="1" dirty="0">
                <a:solidFill>
                  <a:schemeClr val="tx1"/>
                </a:solidFill>
              </a:rPr>
              <a:t>Serviços</a:t>
            </a:r>
          </a:p>
          <a:p>
            <a:pPr marL="162900" algn="ctr"/>
            <a:r>
              <a:rPr lang="pt-BR" sz="2400" b="1" dirty="0">
                <a:solidFill>
                  <a:schemeClr val="tx1"/>
                </a:solidFill>
              </a:rPr>
              <a:t>= </a:t>
            </a:r>
          </a:p>
          <a:p>
            <a:pPr marL="162900" algn="ctr"/>
            <a:r>
              <a:rPr lang="pt-BR" sz="2400" b="1" dirty="0">
                <a:solidFill>
                  <a:schemeClr val="tx1"/>
                </a:solidFill>
              </a:rPr>
              <a:t>Bens Imateriais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325F2410-DF1B-B3D4-17A1-014275EA2B6B}"/>
              </a:ext>
            </a:extLst>
          </p:cNvPr>
          <p:cNvSpPr/>
          <p:nvPr/>
        </p:nvSpPr>
        <p:spPr>
          <a:xfrm rot="5400000" flipH="1">
            <a:off x="4048542" y="1904784"/>
            <a:ext cx="305230" cy="39522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3F862D-5F3B-531D-F16D-9E8788092517}"/>
              </a:ext>
            </a:extLst>
          </p:cNvPr>
          <p:cNvSpPr txBox="1"/>
          <p:nvPr/>
        </p:nvSpPr>
        <p:spPr>
          <a:xfrm>
            <a:off x="6964682" y="3019338"/>
            <a:ext cx="248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Serviços</a:t>
            </a:r>
            <a:endParaRPr lang="en-US" sz="4000" b="1" dirty="0"/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4317E588-9C09-DAA1-3A5B-8A8E3A9BAA42}"/>
              </a:ext>
            </a:extLst>
          </p:cNvPr>
          <p:cNvSpPr/>
          <p:nvPr/>
        </p:nvSpPr>
        <p:spPr>
          <a:xfrm rot="5400000">
            <a:off x="7546183" y="1384456"/>
            <a:ext cx="263095" cy="30009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68A8E43-9A3A-F4B6-6958-1517A54639FA}"/>
              </a:ext>
            </a:extLst>
          </p:cNvPr>
          <p:cNvSpPr txBox="1"/>
          <p:nvPr/>
        </p:nvSpPr>
        <p:spPr>
          <a:xfrm>
            <a:off x="3606797" y="4033520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ICMS</a:t>
            </a:r>
            <a:endParaRPr lang="en-US" sz="2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2038558-467D-6E1C-9F64-93968DE501FA}"/>
              </a:ext>
            </a:extLst>
          </p:cNvPr>
          <p:cNvSpPr txBox="1"/>
          <p:nvPr/>
        </p:nvSpPr>
        <p:spPr>
          <a:xfrm>
            <a:off x="6322422" y="3902888"/>
            <a:ext cx="1930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ISS LC 116/03</a:t>
            </a:r>
            <a:endParaRPr lang="en-US" sz="2400" dirty="0"/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2145F51E-DCCB-1E04-D462-8184A8908E66}"/>
              </a:ext>
            </a:extLst>
          </p:cNvPr>
          <p:cNvSpPr/>
          <p:nvPr/>
        </p:nvSpPr>
        <p:spPr>
          <a:xfrm rot="5400000" flipH="1">
            <a:off x="7142260" y="2763305"/>
            <a:ext cx="305231" cy="22351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DB1B780E-8AD0-520F-1B20-4E859AD902D0}"/>
              </a:ext>
            </a:extLst>
          </p:cNvPr>
          <p:cNvSpPr/>
          <p:nvPr/>
        </p:nvSpPr>
        <p:spPr>
          <a:xfrm rot="5400000" flipH="1">
            <a:off x="5597943" y="2031783"/>
            <a:ext cx="305232" cy="7030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E9314E8-2E79-808A-19F4-1E9323DCC98C}"/>
              </a:ext>
            </a:extLst>
          </p:cNvPr>
          <p:cNvSpPr txBox="1"/>
          <p:nvPr/>
        </p:nvSpPr>
        <p:spPr>
          <a:xfrm>
            <a:off x="5079997" y="5740398"/>
            <a:ext cx="1341123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IBS/CBS</a:t>
            </a:r>
            <a:endParaRPr lang="en-US" sz="2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41DB45-5430-D4EC-D581-5B121B5CEEF3}"/>
              </a:ext>
            </a:extLst>
          </p:cNvPr>
          <p:cNvSpPr txBox="1"/>
          <p:nvPr/>
        </p:nvSpPr>
        <p:spPr>
          <a:xfrm>
            <a:off x="412858" y="1036103"/>
            <a:ext cx="83552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156-A. Lei complementar instituirá imposto sobre bens e serviços de competência compartilhada entre Estados, Distrito Federal e Municípios.</a:t>
            </a:r>
          </a:p>
          <a:p>
            <a:pPr algn="just"/>
            <a:r>
              <a:rPr lang="pt-BR" dirty="0"/>
              <a:t>§ 1º O imposto previsto no caput será informado pelo princípio da neutralidade e atenderá ao seguinte:</a:t>
            </a:r>
          </a:p>
          <a:p>
            <a:pPr algn="just"/>
            <a:r>
              <a:rPr lang="pt-BR" dirty="0"/>
              <a:t>I - incidirá sobre operações com </a:t>
            </a:r>
            <a:r>
              <a:rPr lang="pt-BR" b="1" u="sng" dirty="0"/>
              <a:t>bens materiais ou imateriais, inclusive direitos, ou com serviços</a:t>
            </a:r>
            <a:r>
              <a:rPr lang="pt-BR" dirty="0"/>
              <a:t>;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AB960B-82EC-36AF-D59D-0E4572B70B06}"/>
              </a:ext>
            </a:extLst>
          </p:cNvPr>
          <p:cNvSpPr txBox="1"/>
          <p:nvPr/>
        </p:nvSpPr>
        <p:spPr>
          <a:xfrm>
            <a:off x="412858" y="3114302"/>
            <a:ext cx="1385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ANTES</a:t>
            </a:r>
            <a:endParaRPr lang="en-US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A2F5FA-A68C-DDAD-6102-F0F5609E3D49}"/>
              </a:ext>
            </a:extLst>
          </p:cNvPr>
          <p:cNvSpPr txBox="1"/>
          <p:nvPr/>
        </p:nvSpPr>
        <p:spPr>
          <a:xfrm>
            <a:off x="426720" y="4798684"/>
            <a:ext cx="1385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DEPOIS</a:t>
            </a:r>
            <a:endParaRPr lang="en-US" sz="2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B7AD8F-A6EB-5EEE-14B4-41E5F6F6CA6C}"/>
              </a:ext>
            </a:extLst>
          </p:cNvPr>
          <p:cNvSpPr txBox="1"/>
          <p:nvPr/>
        </p:nvSpPr>
        <p:spPr>
          <a:xfrm>
            <a:off x="9514840" y="6309358"/>
            <a:ext cx="211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Alberto Macedo 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892A-AB0D-D98A-4E6B-BE116A4B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6F296-B0C3-3684-BC8D-9D669100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732155"/>
          </a:xfrm>
        </p:spPr>
        <p:txBody>
          <a:bodyPr/>
          <a:lstStyle/>
          <a:p>
            <a:r>
              <a:rPr lang="pt-BR" dirty="0"/>
              <a:t>Sumário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C2BBEE-C390-F911-7B25-44955617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4"/>
            <a:ext cx="10515600" cy="4808855"/>
          </a:xfrm>
        </p:spPr>
        <p:txBody>
          <a:bodyPr/>
          <a:lstStyle/>
          <a:p>
            <a:r>
              <a:rPr lang="pt-BR" noProof="0" dirty="0"/>
              <a:t>Desafios</a:t>
            </a:r>
          </a:p>
          <a:p>
            <a:pPr lvl="1"/>
            <a:r>
              <a:rPr lang="pt-BR" dirty="0"/>
              <a:t>Sistemas</a:t>
            </a:r>
          </a:p>
          <a:p>
            <a:pPr lvl="1"/>
            <a:r>
              <a:rPr lang="pt-BR" dirty="0"/>
              <a:t>Necessidade de se recuperar a perda da taxa de crescimento do ISS</a:t>
            </a:r>
          </a:p>
          <a:p>
            <a:pPr lvl="1"/>
            <a:r>
              <a:rPr lang="pt-BR" noProof="0" dirty="0"/>
              <a:t>Governança e transparência do CGIBS</a:t>
            </a:r>
          </a:p>
          <a:p>
            <a:pPr lvl="1"/>
            <a:r>
              <a:rPr lang="pt-BR" noProof="0" dirty="0"/>
              <a:t>Fiscalização à luz do novo paradigma da tributação no destino</a:t>
            </a:r>
          </a:p>
          <a:p>
            <a:pPr lvl="1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9188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75E3-31F2-10DD-AB75-829FCE04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1E35D-DBF8-A5A0-7D66-E9DC1D2F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Local da operação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46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0801E-CEB9-A971-74C1-B3A73EEF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4D508-3938-0469-379C-FFAE6271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37728-0C8A-1CAD-C860-4AC1FAE6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4897120"/>
          </a:xfrm>
        </p:spPr>
        <p:txBody>
          <a:bodyPr>
            <a:noAutofit/>
          </a:bodyPr>
          <a:lstStyle/>
          <a:p>
            <a:pPr lvl="1"/>
            <a:r>
              <a:rPr lang="pt-BR" dirty="0"/>
              <a:t>Local </a:t>
            </a:r>
            <a:r>
              <a:rPr lang="pt-BR" b="1" dirty="0"/>
              <a:t>do imóvel</a:t>
            </a:r>
            <a:endParaRPr lang="en-US" b="1" dirty="0"/>
          </a:p>
          <a:p>
            <a:pPr lvl="2"/>
            <a:r>
              <a:rPr lang="pt-BR" dirty="0"/>
              <a:t>direito imaterial relacionado a imóvel</a:t>
            </a:r>
          </a:p>
          <a:p>
            <a:pPr lvl="2"/>
            <a:r>
              <a:rPr lang="pt-BR" dirty="0"/>
              <a:t>serviço prestado fisicamente sobre imóvel</a:t>
            </a:r>
          </a:p>
          <a:p>
            <a:pPr lvl="2"/>
            <a:r>
              <a:rPr lang="pt-BR" dirty="0"/>
              <a:t>serviço de administração e intermediação de bem imóvel</a:t>
            </a:r>
          </a:p>
          <a:p>
            <a:pPr lvl="1"/>
            <a:r>
              <a:rPr lang="pt-BR" dirty="0"/>
              <a:t>Local </a:t>
            </a:r>
            <a:r>
              <a:rPr lang="pt-BR" b="1" dirty="0"/>
              <a:t>da prestação do serviço</a:t>
            </a:r>
          </a:p>
          <a:p>
            <a:pPr lvl="2"/>
            <a:r>
              <a:rPr lang="pt-BR" dirty="0"/>
              <a:t>serviço prestado fisicamente sobre a pessoa física</a:t>
            </a:r>
          </a:p>
          <a:p>
            <a:pPr lvl="2"/>
            <a:r>
              <a:rPr lang="pt-BR" dirty="0"/>
              <a:t>serviço fruído presencialmente por pessoa física</a:t>
            </a:r>
          </a:p>
          <a:p>
            <a:pPr lvl="2"/>
            <a:r>
              <a:rPr lang="pt-BR" dirty="0"/>
              <a:t>serviço prestado fisicamente sobre bem móvel material</a:t>
            </a:r>
          </a:p>
          <a:p>
            <a:pPr lvl="2"/>
            <a:r>
              <a:rPr lang="pt-BR" dirty="0"/>
              <a:t>serviços portuários</a:t>
            </a:r>
          </a:p>
          <a:p>
            <a:pPr lvl="1"/>
            <a:r>
              <a:rPr lang="pt-BR" dirty="0"/>
              <a:t>Local </a:t>
            </a:r>
            <a:r>
              <a:rPr lang="pt-BR" b="1" dirty="0"/>
              <a:t>do evento</a:t>
            </a:r>
          </a:p>
          <a:p>
            <a:pPr lvl="2"/>
            <a:r>
              <a:rPr lang="pt-BR" dirty="0"/>
              <a:t>serviço de planejamento, organização e administração de feiras, exposições, congressos, espetáculos, exibições e congêneres</a:t>
            </a:r>
          </a:p>
          <a:p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3222022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A61C-BCA9-E37C-F77A-6446A16D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2BEA6-C401-2EEB-D69F-D5B499CB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5C1CB-3C8A-355E-8DB9-DD9DD9E7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175760"/>
          </a:xfrm>
        </p:spPr>
        <p:txBody>
          <a:bodyPr>
            <a:noAutofit/>
          </a:bodyPr>
          <a:lstStyle/>
          <a:p>
            <a:pPr lvl="1"/>
            <a:r>
              <a:rPr lang="pt-BR" dirty="0"/>
              <a:t>Local do </a:t>
            </a:r>
            <a:r>
              <a:rPr lang="pt-BR" b="1" dirty="0"/>
              <a:t>início do transporte</a:t>
            </a:r>
            <a:endParaRPr lang="en-US" sz="2400" b="1" dirty="0"/>
          </a:p>
          <a:p>
            <a:pPr lvl="2"/>
            <a:r>
              <a:rPr lang="pt-BR" dirty="0"/>
              <a:t>serviço de transporte de </a:t>
            </a:r>
            <a:r>
              <a:rPr lang="pt-BR" b="1" dirty="0"/>
              <a:t>passageiros</a:t>
            </a:r>
          </a:p>
          <a:p>
            <a:pPr lvl="1"/>
            <a:r>
              <a:rPr lang="pt-BR" dirty="0"/>
              <a:t>Local da </a:t>
            </a:r>
            <a:r>
              <a:rPr lang="pt-BR" b="1" dirty="0"/>
              <a:t>entrega ou disponibilização do bem </a:t>
            </a:r>
            <a:r>
              <a:rPr lang="pt-BR" dirty="0"/>
              <a:t>ao destinatário</a:t>
            </a:r>
            <a:endParaRPr lang="pt-BR" sz="2400" dirty="0"/>
          </a:p>
          <a:p>
            <a:pPr lvl="2"/>
            <a:r>
              <a:rPr lang="pt-BR" dirty="0"/>
              <a:t>serviço de transporte de </a:t>
            </a:r>
            <a:r>
              <a:rPr lang="pt-BR" b="1" dirty="0"/>
              <a:t>carga</a:t>
            </a:r>
          </a:p>
          <a:p>
            <a:pPr lvl="1"/>
            <a:r>
              <a:rPr lang="pt-BR" dirty="0"/>
              <a:t>O território de cada Município e Estado, </a:t>
            </a:r>
            <a:r>
              <a:rPr lang="pt-BR" b="1" dirty="0"/>
              <a:t>proporcionalmente à extensão da via explorada</a:t>
            </a:r>
          </a:p>
          <a:p>
            <a:pPr lvl="2"/>
            <a:r>
              <a:rPr lang="pt-BR" dirty="0"/>
              <a:t>serviço de exploração de via</a:t>
            </a:r>
          </a:p>
          <a:p>
            <a:pPr lvl="1"/>
            <a:r>
              <a:rPr lang="pt-BR" dirty="0"/>
              <a:t>Local de </a:t>
            </a:r>
            <a:r>
              <a:rPr lang="pt-BR" b="1" dirty="0"/>
              <a:t>instalação do terminal telefônico</a:t>
            </a:r>
          </a:p>
          <a:p>
            <a:pPr lvl="2"/>
            <a:r>
              <a:rPr lang="pt-BR" dirty="0"/>
              <a:t>serviço de telefonia fixa e demais serviços de comunicação prestados por meio de cabos, fios, fibras e meios similares</a:t>
            </a:r>
          </a:p>
        </p:txBody>
      </p:sp>
    </p:spTree>
    <p:extLst>
      <p:ext uri="{BB962C8B-B14F-4D97-AF65-F5344CB8AC3E}">
        <p14:creationId xmlns:p14="http://schemas.microsoft.com/office/powerpoint/2010/main" val="2995730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9523-675F-C9E0-B0F2-1EB1B655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DA630-6B78-53FF-5230-D1D0DDE6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B35CA-2CDF-B98F-C5F5-02E97EFB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064000"/>
          </a:xfrm>
        </p:spPr>
        <p:txBody>
          <a:bodyPr>
            <a:noAutofit/>
          </a:bodyPr>
          <a:lstStyle/>
          <a:p>
            <a:pPr lvl="1"/>
            <a:r>
              <a:rPr lang="pt-BR" dirty="0"/>
              <a:t>Local do </a:t>
            </a:r>
            <a:r>
              <a:rPr lang="pt-BR" b="1" dirty="0"/>
              <a:t>domicílio principal do adquirente</a:t>
            </a:r>
            <a:endParaRPr lang="pt-BR" sz="2400" b="1" dirty="0"/>
          </a:p>
          <a:p>
            <a:pPr lvl="2"/>
            <a:r>
              <a:rPr lang="pt-BR" dirty="0"/>
              <a:t>serviço fruído à distância, ainda que parcialmente, por pessoa física</a:t>
            </a:r>
          </a:p>
          <a:p>
            <a:pPr lvl="2"/>
            <a:r>
              <a:rPr lang="pt-BR" b="1" dirty="0"/>
              <a:t>demais serviços e demais bens móveis imateriais</a:t>
            </a:r>
            <a:r>
              <a:rPr lang="pt-BR" dirty="0"/>
              <a:t>, operações onerosas</a:t>
            </a:r>
          </a:p>
          <a:p>
            <a:pPr lvl="1"/>
            <a:r>
              <a:rPr lang="pt-BR" dirty="0"/>
              <a:t>Local do </a:t>
            </a:r>
            <a:r>
              <a:rPr lang="pt-BR" b="1" dirty="0"/>
              <a:t>domicílio principal do destinatário </a:t>
            </a:r>
          </a:p>
          <a:p>
            <a:pPr lvl="2"/>
            <a:r>
              <a:rPr lang="pt-BR" dirty="0"/>
              <a:t>demais serviços e demais bens móveis imateriais, operações não onerosas</a:t>
            </a:r>
          </a:p>
        </p:txBody>
      </p:sp>
    </p:spTree>
    <p:extLst>
      <p:ext uri="{BB962C8B-B14F-4D97-AF65-F5344CB8AC3E}">
        <p14:creationId xmlns:p14="http://schemas.microsoft.com/office/powerpoint/2010/main" val="144856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5FAB-0343-07EA-B56A-B6CAF79C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BAC6C-C0AF-3264-E1DC-7A083B31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D367E0-E6A1-36B9-5B7A-072E0558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490720"/>
          </a:xfrm>
        </p:spPr>
        <p:txBody>
          <a:bodyPr>
            <a:noAutofit/>
          </a:bodyPr>
          <a:lstStyle/>
          <a:p>
            <a:pPr lvl="1"/>
            <a:r>
              <a:rPr lang="pt-BR" dirty="0"/>
              <a:t>Local da </a:t>
            </a:r>
            <a:r>
              <a:rPr lang="pt-BR" b="1" dirty="0"/>
              <a:t>entrega ou disponibilização do bem ao destinatário</a:t>
            </a:r>
            <a:endParaRPr lang="pt-BR" sz="2400" b="1" dirty="0"/>
          </a:p>
          <a:p>
            <a:pPr lvl="2"/>
            <a:r>
              <a:rPr lang="pt-BR" dirty="0"/>
              <a:t>bem móvel material</a:t>
            </a:r>
          </a:p>
          <a:p>
            <a:pPr lvl="2"/>
            <a:r>
              <a:rPr lang="pt-BR" dirty="0"/>
              <a:t>nas operações destinadas a consumo de água, gás canalizado e energia elétrica</a:t>
            </a:r>
          </a:p>
          <a:p>
            <a:pPr lvl="1"/>
            <a:r>
              <a:rPr lang="pt-BR" dirty="0"/>
              <a:t>O destino final indicado pelo adquirente </a:t>
            </a:r>
            <a:r>
              <a:rPr lang="pt-BR" b="1" dirty="0"/>
              <a:t>ao fornecedor</a:t>
            </a:r>
          </a:p>
          <a:p>
            <a:pPr lvl="2"/>
            <a:r>
              <a:rPr lang="pt-BR" dirty="0"/>
              <a:t>Operação </a:t>
            </a:r>
            <a:r>
              <a:rPr lang="pt-BR" b="1" dirty="0"/>
              <a:t>não presencial e </a:t>
            </a:r>
            <a:r>
              <a:rPr lang="pt-BR" dirty="0"/>
              <a:t>serviço de </a:t>
            </a:r>
            <a:r>
              <a:rPr lang="pt-BR" b="1" dirty="0"/>
              <a:t>transporte</a:t>
            </a:r>
            <a:r>
              <a:rPr lang="pt-BR" dirty="0"/>
              <a:t> é </a:t>
            </a:r>
            <a:r>
              <a:rPr lang="pt-BR" b="1" dirty="0"/>
              <a:t>de responsabilidade do fornecedor</a:t>
            </a:r>
          </a:p>
          <a:p>
            <a:pPr lvl="1"/>
            <a:r>
              <a:rPr lang="pt-BR" dirty="0"/>
              <a:t>O destino final indicado pelo adquirente </a:t>
            </a:r>
            <a:r>
              <a:rPr lang="pt-BR" b="1" dirty="0"/>
              <a:t>ao terceiro responsável pelo transporte</a:t>
            </a:r>
          </a:p>
          <a:p>
            <a:pPr lvl="2"/>
            <a:r>
              <a:rPr lang="pt-BR" dirty="0"/>
              <a:t>Operação </a:t>
            </a:r>
            <a:r>
              <a:rPr lang="pt-BR" b="1" dirty="0"/>
              <a:t>não presencial e </a:t>
            </a:r>
            <a:r>
              <a:rPr lang="pt-BR" dirty="0"/>
              <a:t>serviço de </a:t>
            </a:r>
            <a:r>
              <a:rPr lang="pt-BR" b="1" dirty="0"/>
              <a:t>transporte</a:t>
            </a:r>
            <a:r>
              <a:rPr lang="pt-BR" dirty="0"/>
              <a:t> é </a:t>
            </a:r>
            <a:r>
              <a:rPr lang="pt-BR" b="1" dirty="0"/>
              <a:t>de responsabilidade do adquirente</a:t>
            </a:r>
          </a:p>
          <a:p>
            <a:pPr lvl="1"/>
            <a:r>
              <a:rPr lang="pt-BR" b="1" dirty="0"/>
              <a:t>Domicílio principal do destinatário</a:t>
            </a:r>
          </a:p>
          <a:p>
            <a:pPr lvl="2"/>
            <a:r>
              <a:rPr lang="pt-BR" dirty="0"/>
              <a:t>Aquisição de </a:t>
            </a:r>
            <a:r>
              <a:rPr lang="pt-BR" b="1" dirty="0"/>
              <a:t>veículo automotor terrestre, aquático ou aéreo</a:t>
            </a:r>
          </a:p>
        </p:txBody>
      </p:sp>
    </p:spTree>
    <p:extLst>
      <p:ext uri="{BB962C8B-B14F-4D97-AF65-F5344CB8AC3E}">
        <p14:creationId xmlns:p14="http://schemas.microsoft.com/office/powerpoint/2010/main" val="1337284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CB42-DDE4-9ED7-E1F3-BC1E7DF6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76AD4-44F3-73F8-2F25-E1D2E65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D79D5-D58F-6A6B-DB2C-2B475F17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470400"/>
          </a:xfrm>
        </p:spPr>
        <p:txBody>
          <a:bodyPr>
            <a:noAutofit/>
          </a:bodyPr>
          <a:lstStyle/>
          <a:p>
            <a:pPr lvl="1"/>
            <a:r>
              <a:rPr lang="pt-BR" b="1" dirty="0"/>
              <a:t>Estabelecimento matriz (domicílio principal do adquirente) </a:t>
            </a:r>
            <a:r>
              <a:rPr lang="pt-BR" dirty="0"/>
              <a:t>(a. aquisições centralizadas; b. regime regular; c. mais de um estabelecimento; d. não vedada à apropriação de crédito)</a:t>
            </a:r>
          </a:p>
          <a:p>
            <a:pPr lvl="2"/>
            <a:r>
              <a:rPr lang="pt-BR" dirty="0"/>
              <a:t>serviço de </a:t>
            </a:r>
            <a:r>
              <a:rPr lang="pt-BR" b="1" dirty="0"/>
              <a:t>telefonia fixa </a:t>
            </a:r>
            <a:r>
              <a:rPr lang="pt-BR" dirty="0"/>
              <a:t>e demais serviços de comunicação prestados por meio de cabos, fios, fibras e meios similares, nas aquisições por PJ em regime regular</a:t>
            </a:r>
          </a:p>
          <a:p>
            <a:pPr lvl="2"/>
            <a:r>
              <a:rPr lang="pt-BR" b="1" dirty="0"/>
              <a:t>demais serviços e demais bens móveis imateriais</a:t>
            </a:r>
            <a:r>
              <a:rPr lang="pt-BR" dirty="0"/>
              <a:t>, operações onerosas ou não</a:t>
            </a:r>
          </a:p>
          <a:p>
            <a:pPr lvl="2"/>
            <a:r>
              <a:rPr lang="pt-BR" dirty="0"/>
              <a:t>fornecimento de serviços de transmissão de </a:t>
            </a:r>
            <a:r>
              <a:rPr lang="pt-BR" b="1" dirty="0"/>
              <a:t>energia elétrica</a:t>
            </a:r>
          </a:p>
          <a:p>
            <a:pPr lvl="2"/>
            <a:r>
              <a:rPr lang="pt-BR" dirty="0"/>
              <a:t>geração, distribuição ou comercialização de </a:t>
            </a:r>
            <a:r>
              <a:rPr lang="pt-BR" b="1" dirty="0"/>
              <a:t>energia elétrica</a:t>
            </a:r>
          </a:p>
          <a:p>
            <a:pPr lvl="1"/>
            <a:r>
              <a:rPr lang="pt-BR" dirty="0"/>
              <a:t>Estabelecimento ou domicílio </a:t>
            </a:r>
            <a:r>
              <a:rPr lang="pt-BR" b="1" dirty="0"/>
              <a:t>do agente que figure com balanço energético devedor</a:t>
            </a:r>
          </a:p>
          <a:p>
            <a:pPr lvl="2"/>
            <a:r>
              <a:rPr lang="pt-BR" dirty="0"/>
              <a:t>aquisições de energia elétrica realizadas de forma </a:t>
            </a:r>
            <a:r>
              <a:rPr lang="pt-BR" b="1" dirty="0"/>
              <a:t>multilateral</a:t>
            </a:r>
          </a:p>
        </p:txBody>
      </p:sp>
    </p:spTree>
    <p:extLst>
      <p:ext uri="{BB962C8B-B14F-4D97-AF65-F5344CB8AC3E}">
        <p14:creationId xmlns:p14="http://schemas.microsoft.com/office/powerpoint/2010/main" val="3946584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9C0A2-A984-9700-45DC-229085DC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22D64-F1A1-58FB-B9AB-135DAFF3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8569960" cy="833755"/>
          </a:xfrm>
        </p:spPr>
        <p:txBody>
          <a:bodyPr>
            <a:normAutofit/>
          </a:bodyPr>
          <a:lstStyle/>
          <a:p>
            <a:r>
              <a:rPr lang="pt-BR" dirty="0"/>
              <a:t>Local da Operação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0CE81-CF40-78A6-6BCB-72A3A80B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0515600" cy="4277360"/>
          </a:xfrm>
        </p:spPr>
        <p:txBody>
          <a:bodyPr>
            <a:noAutofit/>
          </a:bodyPr>
          <a:lstStyle/>
          <a:p>
            <a:pPr lvl="1"/>
            <a:r>
              <a:rPr lang="pt-BR" dirty="0"/>
              <a:t>Local onde se encontra o </a:t>
            </a:r>
            <a:r>
              <a:rPr lang="pt-BR" b="1" dirty="0"/>
              <a:t>bem móvel material</a:t>
            </a:r>
          </a:p>
          <a:p>
            <a:pPr lvl="2"/>
            <a:r>
              <a:rPr lang="pt-BR" dirty="0"/>
              <a:t>na aquisição de bem em </a:t>
            </a:r>
            <a:r>
              <a:rPr lang="pt-BR" b="1" dirty="0"/>
              <a:t>licitação</a:t>
            </a:r>
            <a:r>
              <a:rPr lang="pt-BR" dirty="0"/>
              <a:t> promovida pelo poder público de bem apreendido ou abandonado ou leilão judicial; e</a:t>
            </a:r>
          </a:p>
          <a:p>
            <a:pPr lvl="2"/>
            <a:r>
              <a:rPr lang="pt-BR" dirty="0"/>
              <a:t>na constatação de irregularidade pela falta de documentação fiscal ou pelo acobertamento por </a:t>
            </a:r>
            <a:r>
              <a:rPr lang="pt-BR" b="1" dirty="0"/>
              <a:t>documentação inidônea</a:t>
            </a:r>
          </a:p>
          <a:p>
            <a:pPr lvl="1"/>
            <a:r>
              <a:rPr lang="pt-BR" dirty="0"/>
              <a:t>Estabelecimento principal </a:t>
            </a:r>
            <a:r>
              <a:rPr lang="pt-BR" b="1" dirty="0"/>
              <a:t>do fornecedor</a:t>
            </a:r>
          </a:p>
          <a:p>
            <a:pPr lvl="2"/>
            <a:r>
              <a:rPr lang="pt-BR" dirty="0"/>
              <a:t>transporte dutoviário de gás natural na contratação de capacidade de entrada de gás natural do duto</a:t>
            </a:r>
          </a:p>
          <a:p>
            <a:pPr lvl="1"/>
            <a:r>
              <a:rPr lang="pt-BR" dirty="0"/>
              <a:t>Estabelecimento principal </a:t>
            </a:r>
            <a:r>
              <a:rPr lang="pt-BR" b="1" dirty="0"/>
              <a:t>do adquirente</a:t>
            </a:r>
          </a:p>
          <a:p>
            <a:pPr lvl="2"/>
            <a:r>
              <a:rPr lang="pt-BR" dirty="0"/>
              <a:t>transporte dutoviário de gás natural na contratação de capacidade de saída do gás natural do duto</a:t>
            </a:r>
          </a:p>
        </p:txBody>
      </p:sp>
    </p:spTree>
    <p:extLst>
      <p:ext uri="{BB962C8B-B14F-4D97-AF65-F5344CB8AC3E}">
        <p14:creationId xmlns:p14="http://schemas.microsoft.com/office/powerpoint/2010/main" val="2022963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1EAE-7B95-5ADF-8CA8-1C1A91337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B93A3-1CFF-8327-9190-3A7107DA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Cota-parte do IBS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59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109A1-714D-E43B-418E-2847B222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1026160"/>
            <a:ext cx="3723640" cy="664528"/>
          </a:xfrm>
        </p:spPr>
        <p:txBody>
          <a:bodyPr>
            <a:normAutofit fontScale="90000"/>
          </a:bodyPr>
          <a:lstStyle/>
          <a:p>
            <a:r>
              <a:rPr lang="pt-BR" dirty="0"/>
              <a:t>Cota-parte ICMS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FE464E-C776-2A46-7F89-2807BC299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228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Art. 158, IV, ‘a’, c/c § 1º, I e II:</a:t>
            </a:r>
          </a:p>
          <a:p>
            <a:pPr marL="0" indent="0" algn="just">
              <a:buNone/>
            </a:pPr>
            <a:r>
              <a:rPr lang="pt-BR" sz="2000" dirty="0"/>
              <a:t>I - 65%, no mínimo, na proporção do valor adicionado nas operações realizadas em seus territórios;</a:t>
            </a:r>
          </a:p>
          <a:p>
            <a:pPr marL="0" indent="0" algn="just">
              <a:buNone/>
            </a:pPr>
            <a:r>
              <a:rPr lang="pt-BR" sz="2000" dirty="0"/>
              <a:t>II - até 35%, conforme lei estadual, com, no mínimo, 10% com base em indicadores de melhoria nos resultados de aprendizagem e de aumento da equidade, considerado o nível socioeconômico dos educandos.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704B75-F9EC-04D9-5470-C49CDE9513F9}"/>
              </a:ext>
            </a:extLst>
          </p:cNvPr>
          <p:cNvSpPr txBox="1">
            <a:spLocks/>
          </p:cNvSpPr>
          <p:nvPr/>
        </p:nvSpPr>
        <p:spPr>
          <a:xfrm>
            <a:off x="6761480" y="1026160"/>
            <a:ext cx="3723640" cy="664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Cota-parte IBS</a:t>
            </a:r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D7A2E05-1BAD-CD93-808B-E7F393A0E0E7}"/>
              </a:ext>
            </a:extLst>
          </p:cNvPr>
          <p:cNvSpPr txBox="1">
            <a:spLocks/>
          </p:cNvSpPr>
          <p:nvPr/>
        </p:nvSpPr>
        <p:spPr>
          <a:xfrm>
            <a:off x="6141720" y="1805305"/>
            <a:ext cx="49631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158, IV, ‘b’, c/c § 2º, I a IV: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 - 80% na proporção da população;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II - 10% com base em indicadores de melhoria nos resultados de aprendizagem e de aumento da equidade, considerado o nível socioeconômico dos educandos, conforme lei estadual;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III - 5% com base em indicadores de preservação ambiental, conforme lei estadual;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IV - 5% em montantes iguais para todos os Municípios do Estado.</a:t>
            </a:r>
          </a:p>
        </p:txBody>
      </p:sp>
    </p:spTree>
    <p:extLst>
      <p:ext uri="{BB962C8B-B14F-4D97-AF65-F5344CB8AC3E}">
        <p14:creationId xmlns:p14="http://schemas.microsoft.com/office/powerpoint/2010/main" val="1486956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F9EF-2E5D-E6DA-97EF-6716590E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F2447-B953-18D8-EEC2-0CDC2D2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IPTU e ITBI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7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587B-A450-9EAA-1319-86FCE626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54B03-CB94-4859-4CF5-56A98CC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Introdução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95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CEBF4-F6F7-A88A-64E8-5FB72970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 fontScale="90000"/>
          </a:bodyPr>
          <a:lstStyle/>
          <a:p>
            <a:r>
              <a:rPr lang="pt-BR" dirty="0"/>
              <a:t>IPTU – Atualização de base de cálculo</a:t>
            </a:r>
            <a:br>
              <a:rPr lang="pt-BR" dirty="0"/>
            </a:br>
            <a:r>
              <a:rPr lang="pt-BR" dirty="0"/>
              <a:t>pelo Poder Executivo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E34211-1A30-8EB6-3597-FA1F475C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Art. 156-A, § 1º Sem prejuízo da progressividade no tempo a que se refere o art. 182, § 4º, inciso II, o imposto previsto no inciso I poderá:</a:t>
            </a:r>
          </a:p>
          <a:p>
            <a:pPr marL="0" indent="0" algn="just">
              <a:buNone/>
            </a:pPr>
            <a:r>
              <a:rPr lang="pt-BR" dirty="0"/>
              <a:t>III - ter sua </a:t>
            </a:r>
            <a:r>
              <a:rPr lang="pt-BR" b="1" dirty="0">
                <a:solidFill>
                  <a:srgbClr val="FF0000"/>
                </a:solidFill>
              </a:rPr>
              <a:t>base de cálculo atualizada </a:t>
            </a:r>
            <a:r>
              <a:rPr lang="pt-BR" dirty="0"/>
              <a:t>pelo </a:t>
            </a:r>
            <a:r>
              <a:rPr lang="pt-BR" b="1" dirty="0">
                <a:solidFill>
                  <a:srgbClr val="FF0000"/>
                </a:solidFill>
              </a:rPr>
              <a:t>Poder Executivo</a:t>
            </a:r>
            <a:r>
              <a:rPr lang="pt-BR" dirty="0"/>
              <a:t>, conforme </a:t>
            </a:r>
            <a:r>
              <a:rPr lang="pt-BR" b="1" dirty="0">
                <a:solidFill>
                  <a:srgbClr val="FF0000"/>
                </a:solidFill>
              </a:rPr>
              <a:t>critérios</a:t>
            </a:r>
            <a:r>
              <a:rPr lang="pt-BR" dirty="0"/>
              <a:t> estabelecidos </a:t>
            </a:r>
            <a:r>
              <a:rPr lang="pt-BR" b="1" dirty="0">
                <a:solidFill>
                  <a:srgbClr val="FF0000"/>
                </a:solidFill>
              </a:rPr>
              <a:t>em lei municipal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34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17D4-8CB6-7905-3018-175ADFE8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4C4A-60F5-1C46-C566-BCB6E8C0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r>
              <a:rPr lang="pt-BR" dirty="0"/>
              <a:t>ITBI – Base de cálculo – Valor de Mercado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3DE2A-762D-EE49-04D7-D062F6115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19"/>
            <a:ext cx="10515600" cy="5019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“Art. 38-A. </a:t>
            </a:r>
            <a:r>
              <a:rPr lang="pt-BR" sz="2000" b="1" dirty="0">
                <a:solidFill>
                  <a:srgbClr val="FF0000"/>
                </a:solidFill>
              </a:rPr>
              <a:t>Considera-se valor venal</a:t>
            </a:r>
            <a:r>
              <a:rPr lang="pt-BR" sz="2000" dirty="0"/>
              <a:t>, para fins do disposto no art. 38 desta Lei, </a:t>
            </a:r>
            <a:r>
              <a:rPr lang="pt-BR" sz="2000" b="1" dirty="0">
                <a:solidFill>
                  <a:srgbClr val="FF0000"/>
                </a:solidFill>
              </a:rPr>
              <a:t>o valor pelo qual o bem ou direito seria negociado à vista, em condições normais de mercado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r>
              <a:rPr lang="pt-BR" sz="2000" dirty="0"/>
              <a:t>§ 1º O valor pelo qual o bem ou direito seria negociado à vista, em condições normais de mercado, a que se refere o caput deste artigo, </a:t>
            </a:r>
            <a:r>
              <a:rPr lang="pt-BR" sz="2000" b="1" dirty="0">
                <a:solidFill>
                  <a:srgbClr val="FF0000"/>
                </a:solidFill>
              </a:rPr>
              <a:t>será estimado por meio de critérios técnicos</a:t>
            </a:r>
            <a:r>
              <a:rPr lang="pt-BR" sz="2000" dirty="0"/>
              <a:t> considerando </a:t>
            </a:r>
            <a:r>
              <a:rPr lang="pt-BR" sz="2000" b="1" dirty="0">
                <a:solidFill>
                  <a:srgbClr val="FF0000"/>
                </a:solidFill>
              </a:rPr>
              <a:t>pelo menos um dos seguintes</a:t>
            </a:r>
            <a:r>
              <a:rPr lang="pt-BR" sz="2000" dirty="0"/>
              <a:t>:</a:t>
            </a:r>
          </a:p>
          <a:p>
            <a:pPr marL="0" indent="0" algn="just">
              <a:buNone/>
            </a:pPr>
            <a:r>
              <a:rPr lang="pt-BR" sz="2000" dirty="0"/>
              <a:t>I - </a:t>
            </a:r>
            <a:r>
              <a:rPr lang="pt-BR" sz="2000" b="1" dirty="0">
                <a:solidFill>
                  <a:srgbClr val="FF0000"/>
                </a:solidFill>
              </a:rPr>
              <a:t>análise de preços </a:t>
            </a:r>
            <a:r>
              <a:rPr lang="pt-BR" sz="2000" dirty="0"/>
              <a:t>praticados no </a:t>
            </a:r>
            <a:r>
              <a:rPr lang="pt-BR" sz="2000" b="1" dirty="0">
                <a:solidFill>
                  <a:srgbClr val="FF0000"/>
                </a:solidFill>
              </a:rPr>
              <a:t>mercado imobiliário</a:t>
            </a:r>
            <a:r>
              <a:rPr lang="pt-BR" sz="2000" dirty="0"/>
              <a:t>;</a:t>
            </a:r>
          </a:p>
          <a:p>
            <a:pPr marL="0" indent="0" algn="just">
              <a:buNone/>
            </a:pPr>
            <a:r>
              <a:rPr lang="pt-BR" sz="2000" dirty="0"/>
              <a:t>II - </a:t>
            </a:r>
            <a:r>
              <a:rPr lang="pt-BR" sz="2000" b="1" dirty="0">
                <a:solidFill>
                  <a:srgbClr val="FF0000"/>
                </a:solidFill>
              </a:rPr>
              <a:t>informações</a:t>
            </a:r>
            <a:r>
              <a:rPr lang="pt-BR" sz="2000" dirty="0"/>
              <a:t> prestadas pelos </a:t>
            </a:r>
            <a:r>
              <a:rPr lang="pt-BR" sz="2000" b="1" dirty="0">
                <a:solidFill>
                  <a:srgbClr val="FF0000"/>
                </a:solidFill>
              </a:rPr>
              <a:t>serviços notariais, registrais e agentes financeiros</a:t>
            </a:r>
            <a:r>
              <a:rPr lang="pt-BR" sz="2000" dirty="0"/>
              <a:t>;</a:t>
            </a:r>
          </a:p>
          <a:p>
            <a:pPr marL="0" indent="0" algn="just">
              <a:buNone/>
            </a:pPr>
            <a:r>
              <a:rPr lang="pt-BR" sz="2000" dirty="0"/>
              <a:t>III - localização, tipologia, destinação, padrão e área de terreno e construção, entre outras </a:t>
            </a:r>
            <a:r>
              <a:rPr lang="pt-BR" sz="2000" b="1" dirty="0">
                <a:solidFill>
                  <a:srgbClr val="FF0000"/>
                </a:solidFill>
              </a:rPr>
              <a:t>características do bem imóvel</a:t>
            </a:r>
            <a:r>
              <a:rPr lang="pt-BR" sz="2000" dirty="0"/>
              <a:t>; e</a:t>
            </a:r>
          </a:p>
          <a:p>
            <a:pPr marL="0" indent="0" algn="just">
              <a:buNone/>
            </a:pPr>
            <a:r>
              <a:rPr lang="pt-BR" sz="2000" dirty="0"/>
              <a:t>IV - outros </a:t>
            </a:r>
            <a:r>
              <a:rPr lang="pt-BR" sz="2000" b="1" dirty="0">
                <a:solidFill>
                  <a:srgbClr val="FF0000"/>
                </a:solidFill>
              </a:rPr>
              <a:t>parâmetros técnicos </a:t>
            </a:r>
            <a:r>
              <a:rPr lang="pt-BR" sz="2000" dirty="0"/>
              <a:t>usualmente observados pelas </a:t>
            </a:r>
            <a:r>
              <a:rPr lang="pt-BR" sz="2000" b="1" dirty="0">
                <a:solidFill>
                  <a:srgbClr val="FF0000"/>
                </a:solidFill>
              </a:rPr>
              <a:t>administrações tributárias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778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D1CC8-6DEB-F3E9-E214-C87814739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F53F1-807C-D10B-8C6A-3DAC49A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r>
              <a:rPr lang="pt-BR" dirty="0"/>
              <a:t>ITBI – Base de cálculo – Valor de Mercado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F8913-67E9-0563-0706-FD93BCD0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19"/>
            <a:ext cx="10515600" cy="5019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“Art. 38-A. (...)</a:t>
            </a:r>
          </a:p>
          <a:p>
            <a:pPr marL="0" indent="0" algn="just">
              <a:buNone/>
            </a:pPr>
            <a:r>
              <a:rPr lang="pt-BR" sz="2000" dirty="0"/>
              <a:t>§ 2º Se houver </a:t>
            </a:r>
            <a:r>
              <a:rPr lang="pt-BR" sz="2000" b="1" dirty="0">
                <a:solidFill>
                  <a:srgbClr val="FF0000"/>
                </a:solidFill>
              </a:rPr>
              <a:t>discordância</a:t>
            </a:r>
            <a:r>
              <a:rPr lang="pt-BR" sz="2000" dirty="0"/>
              <a:t> quanto à determinação da base de cálculo, </a:t>
            </a:r>
            <a:r>
              <a:rPr lang="pt-BR" sz="2000" b="1" dirty="0">
                <a:solidFill>
                  <a:srgbClr val="FF0000"/>
                </a:solidFill>
              </a:rPr>
              <a:t>caberá ao contribuinte comprovar o correto valor de mercado</a:t>
            </a:r>
            <a:r>
              <a:rPr lang="pt-BR" sz="2000" dirty="0"/>
              <a:t>, por meio de </a:t>
            </a:r>
            <a:r>
              <a:rPr lang="pt-BR" sz="2000" b="1" dirty="0">
                <a:solidFill>
                  <a:srgbClr val="FF0000"/>
                </a:solidFill>
              </a:rPr>
              <a:t>procedimento específico</a:t>
            </a:r>
            <a:r>
              <a:rPr lang="pt-BR" sz="2000" dirty="0"/>
              <a:t>, nos termos da </a:t>
            </a:r>
            <a:r>
              <a:rPr lang="pt-BR" sz="2000" b="1" dirty="0">
                <a:solidFill>
                  <a:srgbClr val="FF0000"/>
                </a:solidFill>
              </a:rPr>
              <a:t>legislação municipal </a:t>
            </a:r>
            <a:r>
              <a:rPr lang="pt-BR" sz="2000" dirty="0"/>
              <a:t>ou distrital.</a:t>
            </a:r>
          </a:p>
          <a:p>
            <a:pPr marL="0" indent="0" algn="just">
              <a:buNone/>
            </a:pPr>
            <a:r>
              <a:rPr lang="pt-BR" sz="2000" dirty="0"/>
              <a:t>§ 3º Os </a:t>
            </a:r>
            <a:r>
              <a:rPr lang="pt-BR" sz="2000" b="1" dirty="0">
                <a:solidFill>
                  <a:srgbClr val="FF0000"/>
                </a:solidFill>
              </a:rPr>
              <a:t>serviços registrais e notariais </a:t>
            </a:r>
            <a:r>
              <a:rPr lang="pt-BR" sz="2000" dirty="0"/>
              <a:t>deverão </a:t>
            </a:r>
            <a:r>
              <a:rPr lang="pt-BR" sz="2000" b="1" dirty="0">
                <a:solidFill>
                  <a:srgbClr val="FF0000"/>
                </a:solidFill>
              </a:rPr>
              <a:t>compartilhar</a:t>
            </a:r>
            <a:r>
              <a:rPr lang="pt-BR" sz="2000" dirty="0"/>
              <a:t> as </a:t>
            </a:r>
            <a:r>
              <a:rPr lang="pt-BR" sz="2000" b="1" dirty="0">
                <a:solidFill>
                  <a:srgbClr val="FF0000"/>
                </a:solidFill>
              </a:rPr>
              <a:t>informações das operações realizadas</a:t>
            </a:r>
            <a:r>
              <a:rPr lang="pt-BR" sz="2000" dirty="0"/>
              <a:t> com bens imóveis com as administrações</a:t>
            </a:r>
          </a:p>
        </p:txBody>
      </p:sp>
    </p:spTree>
    <p:extLst>
      <p:ext uri="{BB962C8B-B14F-4D97-AF65-F5344CB8AC3E}">
        <p14:creationId xmlns:p14="http://schemas.microsoft.com/office/powerpoint/2010/main" val="1339557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5A99-4BA0-7085-10C6-80AF46CC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C195A-31A5-C5B4-B654-7AAE4A3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COSIP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848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7F6D-E0FF-1E25-0A20-9A893B8B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1AAA-DE71-6FFB-A2D8-8BBCC237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r>
              <a:rPr lang="pt-BR" dirty="0"/>
              <a:t>COSIP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7F8019-EF48-66BB-A5C3-9AB7FBC0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19"/>
            <a:ext cx="10515600" cy="5019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/>
              <a:t> ANTES:</a:t>
            </a:r>
          </a:p>
          <a:p>
            <a:pPr marL="0" indent="0" algn="just">
              <a:buNone/>
            </a:pPr>
            <a:r>
              <a:rPr lang="pt-BR" sz="2000" dirty="0"/>
              <a:t>Art. 149-A. Os Municípios e o Distrito Federal poderão instituir </a:t>
            </a:r>
            <a:r>
              <a:rPr lang="pt-BR" sz="2000" b="1" dirty="0">
                <a:solidFill>
                  <a:srgbClr val="FF0000"/>
                </a:solidFill>
              </a:rPr>
              <a:t>contribuição</a:t>
            </a:r>
            <a:r>
              <a:rPr lang="pt-BR" sz="2000" dirty="0"/>
              <a:t>, na forma das respectivas leis, </a:t>
            </a:r>
            <a:r>
              <a:rPr lang="pt-BR" sz="2000" b="1" dirty="0">
                <a:solidFill>
                  <a:srgbClr val="FF0000"/>
                </a:solidFill>
              </a:rPr>
              <a:t>para o custeio do serviço de iluminação pública</a:t>
            </a:r>
            <a:r>
              <a:rPr lang="pt-BR" sz="2000" dirty="0"/>
              <a:t>, observado o disposto no art. 150, I e III.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DEPOIS:</a:t>
            </a:r>
          </a:p>
          <a:p>
            <a:pPr marL="0" indent="0" algn="just">
              <a:buNone/>
            </a:pPr>
            <a:r>
              <a:rPr lang="pt-BR" sz="2000" dirty="0"/>
              <a:t>Art. 149-A. Os Municípios e o Distrito Federal poderão instituir </a:t>
            </a:r>
            <a:r>
              <a:rPr lang="pt-BR" sz="2000" b="1" dirty="0">
                <a:solidFill>
                  <a:srgbClr val="FF0000"/>
                </a:solidFill>
              </a:rPr>
              <a:t>contribuição</a:t>
            </a:r>
            <a:r>
              <a:rPr lang="pt-BR" sz="2000" dirty="0"/>
              <a:t>, na forma das respectivas leis, </a:t>
            </a:r>
            <a:r>
              <a:rPr lang="pt-BR" sz="2000" b="1" dirty="0">
                <a:solidFill>
                  <a:srgbClr val="FF0000"/>
                </a:solidFill>
              </a:rPr>
              <a:t>para o custeio, a expansão e a melhoria </a:t>
            </a:r>
            <a:r>
              <a:rPr lang="pt-BR" sz="2000" dirty="0"/>
              <a:t>do </a:t>
            </a:r>
            <a:r>
              <a:rPr lang="pt-BR" sz="2000" b="1" dirty="0">
                <a:solidFill>
                  <a:srgbClr val="FF0000"/>
                </a:solidFill>
              </a:rPr>
              <a:t>serviço de iluminação pública </a:t>
            </a:r>
            <a:r>
              <a:rPr lang="pt-BR" sz="2000" dirty="0"/>
              <a:t>e de </a:t>
            </a:r>
            <a:r>
              <a:rPr lang="pt-BR" sz="2000" b="1" dirty="0">
                <a:solidFill>
                  <a:srgbClr val="FF0000"/>
                </a:solidFill>
              </a:rPr>
              <a:t>sistemas de monitoramento para segurança </a:t>
            </a:r>
            <a:r>
              <a:rPr lang="pt-BR" sz="2000" dirty="0"/>
              <a:t>e </a:t>
            </a:r>
            <a:r>
              <a:rPr lang="pt-BR" sz="2000" b="1" dirty="0">
                <a:solidFill>
                  <a:srgbClr val="FF0000"/>
                </a:solidFill>
              </a:rPr>
              <a:t>preservação de logradouros públicos</a:t>
            </a:r>
            <a:r>
              <a:rPr lang="pt-BR" sz="2000" dirty="0"/>
              <a:t>, observado o disposto no art. 150, I e III. (Redação dada pela Emenda Constitucional nº 132, de 2023)</a:t>
            </a:r>
          </a:p>
        </p:txBody>
      </p:sp>
    </p:spTree>
    <p:extLst>
      <p:ext uri="{BB962C8B-B14F-4D97-AF65-F5344CB8AC3E}">
        <p14:creationId xmlns:p14="http://schemas.microsoft.com/office/powerpoint/2010/main" val="4098896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FEE8-AA98-5B06-EE92-E84E3AAA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19BF9-97A2-9D8A-4406-57DB03C6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20" y="2722245"/>
            <a:ext cx="8569960" cy="137223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IBS – o que está pendente de aprovação no PLP 108/24</a:t>
            </a:r>
          </a:p>
        </p:txBody>
      </p:sp>
    </p:spTree>
    <p:extLst>
      <p:ext uri="{BB962C8B-B14F-4D97-AF65-F5344CB8AC3E}">
        <p14:creationId xmlns:p14="http://schemas.microsoft.com/office/powerpoint/2010/main" val="1448695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75A1-BC87-E84F-A48C-33CC79AF5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756CA-178E-E279-4920-D963B58B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935355"/>
          </a:xfrm>
        </p:spPr>
        <p:txBody>
          <a:bodyPr>
            <a:normAutofit fontScale="90000"/>
          </a:bodyPr>
          <a:lstStyle/>
          <a:p>
            <a:r>
              <a:rPr lang="pt-BR" dirty="0"/>
              <a:t>IBS – o que está pendente de aprovação no PLP 108/24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71052-13D4-00F8-C490-7F07189A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/>
          <a:lstStyle/>
          <a:p>
            <a:r>
              <a:rPr lang="pt-BR" dirty="0"/>
              <a:t>Comitê Gestor do IBS definitivo</a:t>
            </a:r>
          </a:p>
          <a:p>
            <a:r>
              <a:rPr lang="pt-BR" dirty="0"/>
              <a:t>Multas de IBS e CBS</a:t>
            </a:r>
          </a:p>
          <a:p>
            <a:r>
              <a:rPr lang="pt-BR" noProof="0" dirty="0"/>
              <a:t>Processo administrativo fiscal</a:t>
            </a:r>
          </a:p>
          <a:p>
            <a:r>
              <a:rPr lang="pt-BR" dirty="0"/>
              <a:t>Utilização de saldo credor do ICMS</a:t>
            </a:r>
            <a:endParaRPr lang="pt-BR" noProof="0" dirty="0"/>
          </a:p>
          <a:p>
            <a:r>
              <a:rPr lang="pt-BR" dirty="0"/>
              <a:t>Distribuição de receitas</a:t>
            </a:r>
          </a:p>
        </p:txBody>
      </p:sp>
    </p:spTree>
    <p:extLst>
      <p:ext uri="{BB962C8B-B14F-4D97-AF65-F5344CB8AC3E}">
        <p14:creationId xmlns:p14="http://schemas.microsoft.com/office/powerpoint/2010/main" val="2165912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7485-BB90-001F-DE00-60B5C188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8188D-9D3C-2BE1-ED76-47B3816C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3720" cy="935355"/>
          </a:xfrm>
        </p:spPr>
        <p:txBody>
          <a:bodyPr>
            <a:normAutofit fontScale="90000"/>
          </a:bodyPr>
          <a:lstStyle/>
          <a:p>
            <a:r>
              <a:rPr lang="pt-BR" dirty="0"/>
              <a:t>Aprimoramentos necessários no PLP 108/24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8EB0EC-4D34-0819-7D95-030719CE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/>
          <a:lstStyle/>
          <a:p>
            <a:r>
              <a:rPr lang="pt-BR" dirty="0"/>
              <a:t>ITBI momento da ocorrência do fato gerador</a:t>
            </a:r>
          </a:p>
          <a:p>
            <a:r>
              <a:rPr lang="pt-BR" dirty="0"/>
              <a:t>ICMS educação</a:t>
            </a:r>
          </a:p>
          <a:p>
            <a:r>
              <a:rPr lang="pt-BR" dirty="0"/>
              <a:t>Simples Nacional</a:t>
            </a:r>
          </a:p>
          <a:p>
            <a:r>
              <a:rPr lang="pt-BR" dirty="0"/>
              <a:t>Processo eleitoral dos Municípios para a instância máxima do CGIBS</a:t>
            </a:r>
          </a:p>
        </p:txBody>
      </p:sp>
    </p:spTree>
    <p:extLst>
      <p:ext uri="{BB962C8B-B14F-4D97-AF65-F5344CB8AC3E}">
        <p14:creationId xmlns:p14="http://schemas.microsoft.com/office/powerpoint/2010/main" val="1721822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2C61-27B8-E769-A116-309BEB37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78D50-7532-6FBB-FFD3-45B0AE2F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60325"/>
            <a:ext cx="9799320" cy="93535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ITBI momento da ocorrência do fato gerador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10BADA5-D114-63E2-5C14-376E60ECF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61363"/>
              </p:ext>
            </p:extLst>
          </p:nvPr>
        </p:nvGraphicFramePr>
        <p:xfrm>
          <a:off x="314960" y="883920"/>
          <a:ext cx="11612880" cy="5091558"/>
        </p:xfrm>
        <a:graphic>
          <a:graphicData uri="http://schemas.openxmlformats.org/drawingml/2006/table">
            <a:tbl>
              <a:tblPr firstRow="1" firstCol="1" bandRow="1"/>
              <a:tblGrid>
                <a:gridCol w="5806440">
                  <a:extLst>
                    <a:ext uri="{9D8B030D-6E8A-4147-A177-3AD203B41FA5}">
                      <a16:colId xmlns:a16="http://schemas.microsoft.com/office/drawing/2014/main" val="2076520400"/>
                    </a:ext>
                  </a:extLst>
                </a:gridCol>
                <a:gridCol w="5806440">
                  <a:extLst>
                    <a:ext uri="{9D8B030D-6E8A-4147-A177-3AD203B41FA5}">
                      <a16:colId xmlns:a16="http://schemas.microsoft.com/office/drawing/2014/main" val="3217805393"/>
                    </a:ext>
                  </a:extLst>
                </a:gridCol>
              </a:tblGrid>
              <a:tr h="142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PLP 108/24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Proposta de emenda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25713"/>
                  </a:ext>
                </a:extLst>
              </a:tr>
              <a:tr h="2341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“Art. 194. ...........................................................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“Art. 35-A. Os Municípios e o Distrito Federal podem prever hipótese de antecipação do pagamento do ITBI, </a:t>
                      </a:r>
                      <a:r>
                        <a:rPr lang="pt-BR" sz="16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deve ser opcional para o contribuinte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para que o imposto incida na formalização do respectivo título translativo, assim considerados a escritura pública ou documento particular com força de escritura pública.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Parágrafo único. Na hipótese de que trata o caput deste artigo, os Municípios e o Distrito Federal poderão aplicar alíquota inferior àquela incidente no momento do registro do título translativo no Registro de Imóveis.” ..........................................................................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“Art. 194. 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“Art. 35-A. O imposto de que trata o art. 35 pode ser exigido na formalização do respectivo </a:t>
                      </a:r>
                      <a:r>
                        <a:rPr lang="pt-B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título translativo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assim considerado a </a:t>
                      </a:r>
                      <a:r>
                        <a:rPr lang="pt-B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escritura pública ou documento equivalente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passível de ser </a:t>
                      </a:r>
                      <a:r>
                        <a:rPr lang="pt-B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levado a registro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Registro de Imóveis.”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73018"/>
                  </a:ext>
                </a:extLst>
              </a:tr>
              <a:tr h="172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203. Na hipótese em que lei municipal (...) já possua, na data de publicação desta Lei Complementar, previsão de cobrança do imposto sobre a transmissão “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vivos”, por ato oneroso, de bens imóveis (...), </a:t>
                      </a:r>
                      <a:r>
                        <a:rPr lang="pt-BR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disposto no art. 35-A tem natureza interpretativa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nos termos do art. 106, I ambos da Lei nº 5.172, de 25 de outubro de 1966 – Código Tributário Nacional. 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92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16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6992-9A04-166F-E298-59166C9A4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6C4A5-A459-E34F-AC9C-276734D8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803275"/>
          </a:xfrm>
        </p:spPr>
        <p:txBody>
          <a:bodyPr>
            <a:normAutofit/>
          </a:bodyPr>
          <a:lstStyle/>
          <a:p>
            <a:r>
              <a:rPr lang="pt-BR" dirty="0"/>
              <a:t>ICMS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FF0CF-264A-E086-BA18-54BC5D0A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229360"/>
            <a:ext cx="5059680" cy="46631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Art. 158. Pertencem aos Municípios: (...)</a:t>
            </a:r>
          </a:p>
          <a:p>
            <a:pPr marL="0" indent="0" algn="just">
              <a:buNone/>
            </a:pPr>
            <a:r>
              <a:rPr lang="pt-BR" sz="2000" dirty="0"/>
              <a:t>§ 1º As parcelas de receita pertencentes aos Municípios mencionadas no inciso IV, "a“ </a:t>
            </a:r>
            <a:r>
              <a:rPr lang="pt-BR" sz="2000" b="1" dirty="0"/>
              <a:t>[cota-parte ICMS]</a:t>
            </a:r>
            <a:r>
              <a:rPr lang="pt-BR" sz="2000" dirty="0"/>
              <a:t>, serão creditadas conforme os seguintes critérios: (...)</a:t>
            </a:r>
          </a:p>
          <a:p>
            <a:pPr marL="0" indent="0" algn="just">
              <a:buNone/>
            </a:pPr>
            <a:r>
              <a:rPr lang="pt-BR" sz="2000" dirty="0"/>
              <a:t>II - até 35% (trinta e cinco por cento), de acordo com o que dispuser </a:t>
            </a:r>
            <a:r>
              <a:rPr lang="pt-BR" sz="2000" b="1" dirty="0"/>
              <a:t>lei estadual, observada, obrigatoriamente, a distribuição de, no mínimo, 10 (dez) pontos percentuais com base em indicadores de melhoria nos resultados de aprendizagem e de aumento da equidade, considerado o nível socioeconômico dos educandos.</a:t>
            </a:r>
            <a:r>
              <a:rPr lang="pt-BR" sz="2000" dirty="0"/>
              <a:t> (Redação dada pela Emenda Constitucional nº 108, de 2020)</a:t>
            </a:r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C9FFF52-B570-F92C-1B90-738F2106A29C}"/>
              </a:ext>
            </a:extLst>
          </p:cNvPr>
          <p:cNvSpPr txBox="1">
            <a:spLocks/>
          </p:cNvSpPr>
          <p:nvPr/>
        </p:nvSpPr>
        <p:spPr>
          <a:xfrm>
            <a:off x="6360160" y="1229360"/>
            <a:ext cx="5059680" cy="466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Art. 158. Pertencem aos Municípios: (...)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§ 2º As parcelas de receita pertencentes aos Municípios mencionadas no inciso IV, "b“ </a:t>
            </a:r>
            <a:r>
              <a:rPr lang="pt-BR" sz="2000" b="1" dirty="0"/>
              <a:t>[cota-parte IBS]</a:t>
            </a:r>
            <a:r>
              <a:rPr lang="pt-BR" sz="2000" dirty="0"/>
              <a:t>, serão creditadas conforme os seguintes critérios: (...)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/>
              <a:t>II - </a:t>
            </a:r>
            <a:r>
              <a:rPr lang="pt-BR" sz="2000" b="1" dirty="0"/>
              <a:t>10% (dez por cento) com base em indicadores de melhoria nos resultados de aprendizagem e de aumento da equidade, considerado o nível socioeconômico dos educandos, de acordo com o que dispuser lei estadual</a:t>
            </a:r>
            <a:r>
              <a:rPr lang="pt-BR" sz="2000" dirty="0"/>
              <a:t>; (Incluído pela Emenda Constitucional nº 132, de 2023)</a:t>
            </a:r>
          </a:p>
        </p:txBody>
      </p:sp>
    </p:spTree>
    <p:extLst>
      <p:ext uri="{BB962C8B-B14F-4D97-AF65-F5344CB8AC3E}">
        <p14:creationId xmlns:p14="http://schemas.microsoft.com/office/powerpoint/2010/main" val="218586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9BD01-D733-F0CE-C825-AF6951F7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71C6A-2754-2CC3-0289-CA40EFA95EA6}"/>
              </a:ext>
            </a:extLst>
          </p:cNvPr>
          <p:cNvSpPr txBox="1">
            <a:spLocks/>
          </p:cNvSpPr>
          <p:nvPr/>
        </p:nvSpPr>
        <p:spPr>
          <a:xfrm>
            <a:off x="558801" y="181524"/>
            <a:ext cx="9855199" cy="107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Tributo sobre </a:t>
            </a:r>
            <a:r>
              <a:rPr lang="pt-BR" b="1" dirty="0">
                <a:latin typeface="Calibri Light" panose="020F0302020204030204"/>
              </a:rPr>
              <a:t>Consumo -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Arrecadação 2023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F01472C-EB9C-3361-AFEA-4D5D95FE9C4B}"/>
              </a:ext>
            </a:extLst>
          </p:cNvPr>
          <p:cNvGraphicFramePr>
            <a:graphicFrameLocks/>
          </p:cNvGraphicFramePr>
          <p:nvPr/>
        </p:nvGraphicFramePr>
        <p:xfrm>
          <a:off x="1733395" y="1033165"/>
          <a:ext cx="8709103" cy="499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860414C-B7AF-D1E5-AC7B-C356248CA18B}"/>
              </a:ext>
            </a:extLst>
          </p:cNvPr>
          <p:cNvSpPr txBox="1"/>
          <p:nvPr/>
        </p:nvSpPr>
        <p:spPr>
          <a:xfrm>
            <a:off x="3339171" y="5667548"/>
            <a:ext cx="61542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Receita Federal. 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Tributária no Brasil 2023</a:t>
            </a:r>
            <a:endParaRPr kumimoji="0" lang="pt-BR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1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3028C-F4A5-A091-E5CF-A3366A2A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DF161-1A14-371B-A533-9113A58B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803275"/>
          </a:xfrm>
        </p:spPr>
        <p:txBody>
          <a:bodyPr>
            <a:normAutofit/>
          </a:bodyPr>
          <a:lstStyle/>
          <a:p>
            <a:r>
              <a:rPr lang="pt-BR" dirty="0"/>
              <a:t>ICMS educação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787C309-0317-18B9-7506-CC632DF4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168400"/>
            <a:ext cx="6012380" cy="28984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3D91F24-DAD2-EE0D-B800-58A3D5C5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75" y="3037840"/>
            <a:ext cx="7186326" cy="27243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7908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451A9-1283-6E47-1039-FD24124B3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64B50-06E9-5D82-6399-4F45E54C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803275"/>
          </a:xfrm>
        </p:spPr>
        <p:txBody>
          <a:bodyPr>
            <a:normAutofit/>
          </a:bodyPr>
          <a:lstStyle/>
          <a:p>
            <a:r>
              <a:rPr lang="pt-BR" dirty="0"/>
              <a:t>ICMS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FDBB009-58A3-814A-3596-712BBAF4B984}"/>
              </a:ext>
            </a:extLst>
          </p:cNvPr>
          <p:cNvGraphicFramePr>
            <a:graphicFrameLocks noGrp="1"/>
          </p:cNvGraphicFramePr>
          <p:nvPr/>
        </p:nvGraphicFramePr>
        <p:xfrm>
          <a:off x="1615440" y="1198880"/>
          <a:ext cx="9377682" cy="4632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040">
                  <a:extLst>
                    <a:ext uri="{9D8B030D-6E8A-4147-A177-3AD203B41FA5}">
                      <a16:colId xmlns:a16="http://schemas.microsoft.com/office/drawing/2014/main" val="3632646360"/>
                    </a:ext>
                  </a:extLst>
                </a:gridCol>
                <a:gridCol w="2817830">
                  <a:extLst>
                    <a:ext uri="{9D8B030D-6E8A-4147-A177-3AD203B41FA5}">
                      <a16:colId xmlns:a16="http://schemas.microsoft.com/office/drawing/2014/main" val="1630735164"/>
                    </a:ext>
                  </a:extLst>
                </a:gridCol>
                <a:gridCol w="707976">
                  <a:extLst>
                    <a:ext uri="{9D8B030D-6E8A-4147-A177-3AD203B41FA5}">
                      <a16:colId xmlns:a16="http://schemas.microsoft.com/office/drawing/2014/main" val="3090128669"/>
                    </a:ext>
                  </a:extLst>
                </a:gridCol>
                <a:gridCol w="1275956">
                  <a:extLst>
                    <a:ext uri="{9D8B030D-6E8A-4147-A177-3AD203B41FA5}">
                      <a16:colId xmlns:a16="http://schemas.microsoft.com/office/drawing/2014/main" val="2972215894"/>
                    </a:ext>
                  </a:extLst>
                </a:gridCol>
                <a:gridCol w="1314957">
                  <a:extLst>
                    <a:ext uri="{9D8B030D-6E8A-4147-A177-3AD203B41FA5}">
                      <a16:colId xmlns:a16="http://schemas.microsoft.com/office/drawing/2014/main" val="3229260346"/>
                    </a:ext>
                  </a:extLst>
                </a:gridCol>
                <a:gridCol w="1314957">
                  <a:extLst>
                    <a:ext uri="{9D8B030D-6E8A-4147-A177-3AD203B41FA5}">
                      <a16:colId xmlns:a16="http://schemas.microsoft.com/office/drawing/2014/main" val="813447003"/>
                    </a:ext>
                  </a:extLst>
                </a:gridCol>
                <a:gridCol w="990966">
                  <a:extLst>
                    <a:ext uri="{9D8B030D-6E8A-4147-A177-3AD203B41FA5}">
                      <a16:colId xmlns:a16="http://schemas.microsoft.com/office/drawing/2014/main" val="2877292227"/>
                    </a:ext>
                  </a:extLst>
                </a:gridCol>
              </a:tblGrid>
              <a:tr h="2198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Ranking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Municípios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Alunos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Índice sem rede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Índice com rede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5292"/>
                  </a:ext>
                </a:extLst>
              </a:tr>
              <a:tr h="314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Total R$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R$/Aluno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Total R$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R$/Aluno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1125319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SAO DOMINGOS DO CARIRI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502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7.636.780,56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15.212,71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1.721.541,48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3.429,37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0783802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PRINCESA ISABEL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2543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7.537.143,14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2.963,88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8.607.094,76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3.384,62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9802904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OURO VELHO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554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5.098.417,89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9.202,92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1.268.377,87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2.289,49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530541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QUEIMADAS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8460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5.094.495,53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602,19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19.354.190,45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2.287,73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468977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MARIZOPOLIS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1505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4.683.293,84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3.111,82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3.165.128,66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2.103,08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965347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219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DUAS ESTRADAS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684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757.373,59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1.107,27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232.632,14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340,11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4952438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SERRA DA RAIZ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654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752.661,97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1.150,86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221.045,25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337,99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0211666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DIAMANTE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689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740.177,40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1.074,28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229.012,14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332,38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615399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SERRA REDONDA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779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709.181,22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910,37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248.083,65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318,46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1554048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223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CUITE DE MAMANGUAPE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1770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685.407,91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387,24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544.785,87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307,79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77499067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139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JOAO PESSOA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69989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1.409.250,13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20,14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44.291.596,26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632,84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0880132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159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CAMPINA GRANDE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33638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1.318.629,34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39,20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19.918.487,70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592,14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8045421"/>
                  </a:ext>
                </a:extLst>
              </a:tr>
              <a:tr h="3143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210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SANTA RITA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14188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875.857,46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61,73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>
                          <a:effectLst/>
                        </a:rPr>
                        <a:t>5.580.306,75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pt-BR" sz="1400" kern="100" dirty="0">
                          <a:effectLst/>
                        </a:rPr>
                        <a:t>393,31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98039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FEAEBDD-8AAB-2872-2BB0-1D49A6C0841E}"/>
              </a:ext>
            </a:extLst>
          </p:cNvPr>
          <p:cNvSpPr/>
          <p:nvPr/>
        </p:nvSpPr>
        <p:spPr>
          <a:xfrm>
            <a:off x="7396480" y="1737361"/>
            <a:ext cx="1290320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58B2B45-78E7-4C0D-7E3C-2923053EB079}"/>
              </a:ext>
            </a:extLst>
          </p:cNvPr>
          <p:cNvSpPr/>
          <p:nvPr/>
        </p:nvSpPr>
        <p:spPr>
          <a:xfrm>
            <a:off x="7396480" y="4856481"/>
            <a:ext cx="1290320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E7A526-1473-8672-1863-4E6C17366179}"/>
              </a:ext>
            </a:extLst>
          </p:cNvPr>
          <p:cNvSpPr/>
          <p:nvPr/>
        </p:nvSpPr>
        <p:spPr>
          <a:xfrm>
            <a:off x="5374640" y="1737361"/>
            <a:ext cx="721360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BB8B295-07EB-8C40-5150-6339D8541D6B}"/>
              </a:ext>
            </a:extLst>
          </p:cNvPr>
          <p:cNvSpPr/>
          <p:nvPr/>
        </p:nvSpPr>
        <p:spPr>
          <a:xfrm>
            <a:off x="5384800" y="4866641"/>
            <a:ext cx="721360" cy="36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847BCC-8B22-BED2-CD5A-CF3FFCC73B75}"/>
              </a:ext>
            </a:extLst>
          </p:cNvPr>
          <p:cNvSpPr/>
          <p:nvPr/>
        </p:nvSpPr>
        <p:spPr>
          <a:xfrm>
            <a:off x="9987280" y="1737361"/>
            <a:ext cx="1005842" cy="3651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26560C2-D03E-4DA4-C7C7-563D1D88C442}"/>
              </a:ext>
            </a:extLst>
          </p:cNvPr>
          <p:cNvSpPr/>
          <p:nvPr/>
        </p:nvSpPr>
        <p:spPr>
          <a:xfrm>
            <a:off x="9987280" y="4876801"/>
            <a:ext cx="1005842" cy="3651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C5BE-6C62-9E99-3E78-B0ACBAFF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F8812-BA4A-A1BF-6B55-55BBAFC7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803275"/>
          </a:xfrm>
        </p:spPr>
        <p:txBody>
          <a:bodyPr>
            <a:normAutofit/>
          </a:bodyPr>
          <a:lstStyle/>
          <a:p>
            <a:r>
              <a:rPr lang="pt-BR" dirty="0"/>
              <a:t>ICMS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5EBD62-B5A4-FD8B-7B1A-E1E5FEE2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229360"/>
            <a:ext cx="11094720" cy="4663123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Proposta de emenda:</a:t>
            </a:r>
          </a:p>
          <a:p>
            <a:pPr marL="0" indent="0" algn="just">
              <a:buNone/>
            </a:pPr>
            <a:r>
              <a:rPr lang="pt-BR" sz="2000" dirty="0"/>
              <a:t>Insira-se o § 3º no art. 144 do PLP 108/24, e, via alteração do art. 195 do PLP 108/24, insira-se o § 15 no art. 3º da Lei Complementar nº 63, de 11 de janeiro de 1990:</a:t>
            </a:r>
          </a:p>
          <a:p>
            <a:pPr marL="457200" lvl="1" indent="0" algn="just">
              <a:buNone/>
            </a:pPr>
            <a:r>
              <a:rPr lang="pt-BR" sz="2000" dirty="0"/>
              <a:t>“Art. 144. ..................................................................................	</a:t>
            </a:r>
          </a:p>
          <a:p>
            <a:pPr marL="457200" lvl="1" indent="0" algn="just">
              <a:buNone/>
            </a:pPr>
            <a:r>
              <a:rPr lang="pt-BR" sz="2000" dirty="0"/>
              <a:t>§ 3º </a:t>
            </a:r>
            <a:r>
              <a:rPr lang="pt-BR" sz="2000" b="1" dirty="0"/>
              <a:t>A lei estadual preverá que os indicadores de melhoria nos resultados de aprendizagem</a:t>
            </a:r>
            <a:r>
              <a:rPr lang="pt-BR" sz="2000" dirty="0"/>
              <a:t>, previstos no inciso II do caput deste artigo, </a:t>
            </a:r>
            <a:r>
              <a:rPr lang="pt-BR" sz="2000" b="1" dirty="0"/>
              <a:t>devem ser ponderados diretamente pelo quantitativo de alunos da rede pública municipal de ensino</a:t>
            </a:r>
            <a:r>
              <a:rPr lang="pt-BR" sz="2000" dirty="0"/>
              <a:t>, observado que:</a:t>
            </a:r>
          </a:p>
          <a:p>
            <a:pPr marL="457200" lvl="1" indent="0" algn="just">
              <a:buNone/>
            </a:pPr>
            <a:r>
              <a:rPr lang="pt-BR" sz="2000" dirty="0"/>
              <a:t>I – </a:t>
            </a:r>
            <a:r>
              <a:rPr lang="pt-BR" sz="2000" b="1" dirty="0"/>
              <a:t>a ponderação </a:t>
            </a:r>
            <a:r>
              <a:rPr lang="pt-BR" sz="2000" dirty="0"/>
              <a:t>de que trata este parágrafo </a:t>
            </a:r>
            <a:r>
              <a:rPr lang="pt-BR" sz="2000" b="1" dirty="0"/>
              <a:t>deve ser aplicada de forma direta e transparente sobre o indicador de aprendizagem</a:t>
            </a:r>
            <a:r>
              <a:rPr lang="pt-BR" sz="2000" dirty="0"/>
              <a:t>; e</a:t>
            </a:r>
          </a:p>
          <a:p>
            <a:pPr marL="457200" lvl="1" indent="0" algn="just">
              <a:buNone/>
            </a:pPr>
            <a:r>
              <a:rPr lang="pt-BR" sz="2000" dirty="0"/>
              <a:t>II – </a:t>
            </a:r>
            <a:r>
              <a:rPr lang="pt-BR" sz="2000" b="1" dirty="0"/>
              <a:t>não poderá ser atribuído peso que torne desequilibrada a aplicação, no indicador de aprendizagem, do critério de que trata o § 3º em relação a critérios qualitativos</a:t>
            </a:r>
            <a:r>
              <a:rPr lang="pt-BR" sz="2000" dirty="0"/>
              <a:t>.</a:t>
            </a:r>
          </a:p>
          <a:p>
            <a:pPr marL="457200" lvl="1" indent="0" algn="just">
              <a:buNone/>
            </a:pPr>
            <a:r>
              <a:rPr lang="pt-BR" sz="2000" dirty="0"/>
              <a:t>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140009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1C7CD-4316-5296-DFE4-61009FD9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790D8-2D58-E1F4-7953-87FFE323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960" cy="864235"/>
          </a:xfrm>
        </p:spPr>
        <p:txBody>
          <a:bodyPr>
            <a:normAutofit/>
          </a:bodyPr>
          <a:lstStyle/>
          <a:p>
            <a:r>
              <a:rPr lang="pt-BR" dirty="0"/>
              <a:t>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1A31E-F4C6-2ECC-31E9-D7DEF0BB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310640"/>
            <a:ext cx="10937240" cy="4724400"/>
          </a:xfrm>
        </p:spPr>
        <p:txBody>
          <a:bodyPr/>
          <a:lstStyle/>
          <a:p>
            <a:r>
              <a:rPr lang="pt-BR" dirty="0"/>
              <a:t>Não incidência de ISS e ICMS sobre as novas bases de cálculo (ajuste de redação)</a:t>
            </a:r>
          </a:p>
          <a:p>
            <a:r>
              <a:rPr lang="pt-BR" dirty="0"/>
              <a:t>Repartição do excesso de arrecadação do ISS ao IBS no período de transição, e sua entrada em vigor em 01.01.2027</a:t>
            </a:r>
          </a:p>
          <a:p>
            <a:r>
              <a:rPr lang="pt-BR" dirty="0"/>
              <a:t>Repartição do excesso de arrecadação do ISS ao IBS no período de transição e alteração do percentual máximo do ISS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7823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8EED-EA40-E480-7BF4-41C63A88C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FDDD9-3A42-68AB-A98E-D29759F9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/>
          <a:lstStyle/>
          <a:p>
            <a:pPr algn="ctr"/>
            <a:r>
              <a:rPr lang="pt-BR" b="1" dirty="0"/>
              <a:t>Sistemas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4694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A67-649C-364E-B5A8-5419899A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9AF662F-AF23-DDA5-EFA9-1B89B9F2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/>
          </a:bodyPr>
          <a:lstStyle/>
          <a:p>
            <a:r>
              <a:rPr lang="pt-BR" dirty="0"/>
              <a:t>Sistemas Operacionais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73002D7-363A-1644-B3C1-6BD8CA918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350681"/>
              </p:ext>
            </p:extLst>
          </p:nvPr>
        </p:nvGraphicFramePr>
        <p:xfrm>
          <a:off x="1717040" y="1175807"/>
          <a:ext cx="8991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126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F117-9776-2D04-CF39-F0022128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1F73057-D7F1-D362-6C75-B415B675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/>
          </a:bodyPr>
          <a:lstStyle/>
          <a:p>
            <a:r>
              <a:rPr lang="pt-BR" dirty="0"/>
              <a:t>Notas Técnicas - Adaptação de Leiautes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E808A1-872D-1C3F-F291-7F4A809B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538" y="1277588"/>
            <a:ext cx="3593887" cy="5088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A435BB-95D9-6331-FE29-88C69CFE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86" y="1261367"/>
            <a:ext cx="3585833" cy="5088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44A7B6-3A73-5850-EC81-B99CB37A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285" y="1277588"/>
            <a:ext cx="3593887" cy="5104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F80983-9BF5-0A3F-C248-EBE5288C6902}"/>
              </a:ext>
            </a:extLst>
          </p:cNvPr>
          <p:cNvSpPr txBox="1"/>
          <p:nvPr/>
        </p:nvSpPr>
        <p:spPr>
          <a:xfrm>
            <a:off x="185509" y="4099588"/>
            <a:ext cx="1453134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01.08.2024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6337B4-AB50-B2FF-41EF-C1371781AB7F}"/>
              </a:ext>
            </a:extLst>
          </p:cNvPr>
          <p:cNvSpPr txBox="1"/>
          <p:nvPr/>
        </p:nvSpPr>
        <p:spPr>
          <a:xfrm>
            <a:off x="10499198" y="4912388"/>
            <a:ext cx="1453134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01.08.2024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F70E1F-BDEE-9C7D-FA1C-3E5139C94A14}"/>
              </a:ext>
            </a:extLst>
          </p:cNvPr>
          <p:cNvSpPr txBox="1"/>
          <p:nvPr/>
        </p:nvSpPr>
        <p:spPr>
          <a:xfrm>
            <a:off x="6585801" y="5003828"/>
            <a:ext cx="1453134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1.07.2024</a:t>
            </a:r>
          </a:p>
        </p:txBody>
      </p:sp>
    </p:spTree>
    <p:extLst>
      <p:ext uri="{BB962C8B-B14F-4D97-AF65-F5344CB8AC3E}">
        <p14:creationId xmlns:p14="http://schemas.microsoft.com/office/powerpoint/2010/main" val="3687529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6020-509B-93A4-A2F6-B24AE3C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F0B984-594F-91F1-728F-BD1F387F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/>
          </a:bodyPr>
          <a:lstStyle/>
          <a:p>
            <a:r>
              <a:rPr lang="pt-BR" dirty="0"/>
              <a:t>Notas Técnicas - Adaptação de Leiautes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A9F81D-9899-08E8-2991-5A0887125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016318"/>
            <a:ext cx="3921760" cy="555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0EF32C5-CBDE-1C6A-CD50-973F40BC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5" y="1016318"/>
            <a:ext cx="7084639" cy="2343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BBA2AAB-80AF-C396-ED7E-3F871ABCD2C6}"/>
              </a:ext>
            </a:extLst>
          </p:cNvPr>
          <p:cNvGrpSpPr/>
          <p:nvPr/>
        </p:nvGrpSpPr>
        <p:grpSpPr>
          <a:xfrm>
            <a:off x="530135" y="3515579"/>
            <a:ext cx="7084639" cy="3060977"/>
            <a:chOff x="530135" y="3556219"/>
            <a:chExt cx="7084639" cy="306097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53D92CD-E434-55A3-E345-9FA3DCC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135" y="3556219"/>
              <a:ext cx="7084639" cy="249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65248A7-05F1-A561-66BB-F278A4CB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35" y="5869770"/>
              <a:ext cx="7084639" cy="7474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23090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CA1-0AF5-4B41-13FD-C10F057A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6A86B1-23E5-4B7D-C19D-5C39C4CE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>
            <a:normAutofit/>
          </a:bodyPr>
          <a:lstStyle/>
          <a:p>
            <a:r>
              <a:rPr lang="pt-BR" dirty="0"/>
              <a:t>Notas Técnicas - Adaptação de Leiautes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EF3759-85B1-4655-CCCB-B0CEA0C3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90" y="1222883"/>
            <a:ext cx="3708489" cy="5303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83B150-066A-3CE7-361F-2E5515D8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90" y="1222883"/>
            <a:ext cx="3708489" cy="5266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24670A2-866F-8055-721D-2FC2F6076D3B}"/>
              </a:ext>
            </a:extLst>
          </p:cNvPr>
          <p:cNvSpPr txBox="1"/>
          <p:nvPr/>
        </p:nvSpPr>
        <p:spPr>
          <a:xfrm>
            <a:off x="3990896" y="5971935"/>
            <a:ext cx="421838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Ambiente Homologação: 01/09/2025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Ambiente de Produção: 31/10/2025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F3C717-8DC3-1FFD-EEFC-9F191103DBCF}"/>
              </a:ext>
            </a:extLst>
          </p:cNvPr>
          <p:cNvSpPr txBox="1"/>
          <p:nvPr/>
        </p:nvSpPr>
        <p:spPr>
          <a:xfrm>
            <a:off x="693509" y="4170708"/>
            <a:ext cx="1453134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.02.2025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B2E0B5-C768-FBC1-F6AD-F0EF6FE1AAA6}"/>
              </a:ext>
            </a:extLst>
          </p:cNvPr>
          <p:cNvSpPr txBox="1"/>
          <p:nvPr/>
        </p:nvSpPr>
        <p:spPr>
          <a:xfrm>
            <a:off x="9838436" y="5289889"/>
            <a:ext cx="1453134" cy="375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.03.2025</a:t>
            </a:r>
          </a:p>
        </p:txBody>
      </p:sp>
    </p:spTree>
    <p:extLst>
      <p:ext uri="{BB962C8B-B14F-4D97-AF65-F5344CB8AC3E}">
        <p14:creationId xmlns:p14="http://schemas.microsoft.com/office/powerpoint/2010/main" val="4273381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7E9C-A936-7CE0-5B51-645AE40B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F0341-5C9D-6949-222D-8FB2916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Necessidade de se recuperar a perda da taxa de crescimento do ISS</a:t>
            </a:r>
          </a:p>
        </p:txBody>
      </p:sp>
    </p:spTree>
    <p:extLst>
      <p:ext uri="{BB962C8B-B14F-4D97-AF65-F5344CB8AC3E}">
        <p14:creationId xmlns:p14="http://schemas.microsoft.com/office/powerpoint/2010/main" val="272204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0526-DA4D-D9F6-5D29-CD4C1442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F04FE-7F75-B76C-BC1B-564D06C9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Breve histórico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61673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10874424" cy="105419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ISS – CRESCIMENTO MAIOR NAS CIDADES MENORES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168531-A3B9-1041-7256-81871608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31" y="1326515"/>
            <a:ext cx="4020269" cy="4629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47FDA1-4D7E-1443-2F25-1DE15362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00" y="1328019"/>
            <a:ext cx="4017491" cy="462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FE483-E0AA-84F6-A640-A141AA9D73B1}"/>
              </a:ext>
            </a:extLst>
          </p:cNvPr>
          <p:cNvSpPr txBox="1"/>
          <p:nvPr/>
        </p:nvSpPr>
        <p:spPr>
          <a:xfrm>
            <a:off x="1991544" y="6063962"/>
            <a:ext cx="76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 err="1"/>
              <a:t>Multi</a:t>
            </a:r>
            <a:r>
              <a:rPr lang="pt-BR" sz="1600" dirty="0"/>
              <a:t> Cidades – Finanças dos Municípios do Brasil/Publicação da Frente Nacional de Prefeitos. V19 (2024). Vitória, ES: </a:t>
            </a:r>
            <a:r>
              <a:rPr lang="pt-BR" sz="1600" dirty="0" err="1"/>
              <a:t>Aequus</a:t>
            </a:r>
            <a:r>
              <a:rPr lang="pt-BR" sz="1600" dirty="0"/>
              <a:t> Consultoria, 2023</a:t>
            </a:r>
            <a:endParaRPr lang="en-US" sz="16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61D85A6-C8AD-8FA9-231E-2975E0747547}"/>
              </a:ext>
            </a:extLst>
          </p:cNvPr>
          <p:cNvCxnSpPr>
            <a:cxnSpLocks/>
          </p:cNvCxnSpPr>
          <p:nvPr/>
        </p:nvCxnSpPr>
        <p:spPr>
          <a:xfrm>
            <a:off x="3791744" y="1844824"/>
            <a:ext cx="86409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A7A0ED5-E294-7F5E-52CD-118A49724BFF}"/>
              </a:ext>
            </a:extLst>
          </p:cNvPr>
          <p:cNvCxnSpPr>
            <a:cxnSpLocks/>
          </p:cNvCxnSpPr>
          <p:nvPr/>
        </p:nvCxnSpPr>
        <p:spPr>
          <a:xfrm>
            <a:off x="7746504" y="1871358"/>
            <a:ext cx="86409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5C0F8A40-FA89-3704-6A6E-9CFD5E435FA0}"/>
              </a:ext>
            </a:extLst>
          </p:cNvPr>
          <p:cNvSpPr/>
          <p:nvPr/>
        </p:nvSpPr>
        <p:spPr>
          <a:xfrm>
            <a:off x="9677424" y="2060848"/>
            <a:ext cx="792088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704A39F-A9FA-5F86-21EC-36B48B8F7745}"/>
              </a:ext>
            </a:extLst>
          </p:cNvPr>
          <p:cNvSpPr/>
          <p:nvPr/>
        </p:nvSpPr>
        <p:spPr>
          <a:xfrm>
            <a:off x="5015880" y="2127771"/>
            <a:ext cx="792088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8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14568"/>
            <a:ext cx="11233248" cy="105419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CRESCIMENTO ISS X ICMS – CIDADES MAIS DE 500 MIL HAB.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D2F95B-EC76-EA0C-DD26-F1536155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5" y="1283112"/>
            <a:ext cx="9284075" cy="4306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49302CB-9230-CB9C-79E8-8A6F4939D621}"/>
              </a:ext>
            </a:extLst>
          </p:cNvPr>
          <p:cNvSpPr txBox="1"/>
          <p:nvPr/>
        </p:nvSpPr>
        <p:spPr>
          <a:xfrm>
            <a:off x="1991544" y="6021288"/>
            <a:ext cx="76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 err="1"/>
              <a:t>Multi</a:t>
            </a:r>
            <a:r>
              <a:rPr lang="pt-BR" sz="1600" dirty="0"/>
              <a:t> Cidades – Finanças dos Municípios do Brasil/Publicação da Frente Nacional de Prefeitos. V19 (2024). Vitória, ES: </a:t>
            </a:r>
            <a:r>
              <a:rPr lang="pt-BR" sz="1600" dirty="0" err="1"/>
              <a:t>Aequus</a:t>
            </a:r>
            <a:r>
              <a:rPr lang="pt-BR" sz="1600" dirty="0"/>
              <a:t> Consultoria, 2023</a:t>
            </a:r>
            <a:endParaRPr lang="en-US" sz="16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0CE055C-7496-E56F-4DA8-C326CACE9467}"/>
              </a:ext>
            </a:extLst>
          </p:cNvPr>
          <p:cNvSpPr/>
          <p:nvPr/>
        </p:nvSpPr>
        <p:spPr>
          <a:xfrm>
            <a:off x="9682072" y="1916832"/>
            <a:ext cx="92877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BFFDBB2-752A-A247-687E-3ADE42429A81}"/>
              </a:ext>
            </a:extLst>
          </p:cNvPr>
          <p:cNvCxnSpPr>
            <a:cxnSpLocks/>
          </p:cNvCxnSpPr>
          <p:nvPr/>
        </p:nvCxnSpPr>
        <p:spPr>
          <a:xfrm>
            <a:off x="7248128" y="1628800"/>
            <a:ext cx="172819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52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14568"/>
            <a:ext cx="11233248" cy="105419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CRESCIMENTO ISS X ICMS – CIDADES ATÉ 20 MIL HAB.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E0C0DD-9914-5445-790E-E0010E95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24744"/>
            <a:ext cx="8856984" cy="483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B5A9624-6355-FDD5-1C27-E6A675A15AA3}"/>
              </a:ext>
            </a:extLst>
          </p:cNvPr>
          <p:cNvSpPr txBox="1"/>
          <p:nvPr/>
        </p:nvSpPr>
        <p:spPr>
          <a:xfrm>
            <a:off x="1991544" y="6063962"/>
            <a:ext cx="76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dirty="0" err="1"/>
              <a:t>Multi</a:t>
            </a:r>
            <a:r>
              <a:rPr lang="pt-BR" sz="1600" i="1" dirty="0"/>
              <a:t> Cidades – Finanças dos Municípios do Brasil/Publicação da Frente Nacional de Prefeitos. V19 (2024). Vitória, ES: </a:t>
            </a:r>
            <a:r>
              <a:rPr lang="pt-BR" sz="1600" i="1" dirty="0" err="1"/>
              <a:t>Aequus</a:t>
            </a:r>
            <a:r>
              <a:rPr lang="pt-BR" sz="1600" i="1" dirty="0"/>
              <a:t> Consultoria, 2023</a:t>
            </a:r>
            <a:endParaRPr lang="en-US" sz="1600" i="1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0ABE8FB-6F2B-0F6D-D151-3531F89F8089}"/>
              </a:ext>
            </a:extLst>
          </p:cNvPr>
          <p:cNvCxnSpPr>
            <a:cxnSpLocks/>
          </p:cNvCxnSpPr>
          <p:nvPr/>
        </p:nvCxnSpPr>
        <p:spPr>
          <a:xfrm>
            <a:off x="6168008" y="1484784"/>
            <a:ext cx="187220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494D696C-8190-B889-D8E4-8194B37A7722}"/>
              </a:ext>
            </a:extLst>
          </p:cNvPr>
          <p:cNvSpPr/>
          <p:nvPr/>
        </p:nvSpPr>
        <p:spPr>
          <a:xfrm>
            <a:off x="9199670" y="1667898"/>
            <a:ext cx="856770" cy="3929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8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4" y="136525"/>
            <a:ext cx="11233248" cy="1054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RECEITA CORRENTE PER CAPITA POR FAIXA POPULACIONAL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4A40EF-39D0-1E8F-43DC-F927F0E5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24744"/>
            <a:ext cx="4320480" cy="4750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4641212-D894-D106-A9A6-915F5EEB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4744"/>
            <a:ext cx="4734580" cy="4750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14A50D-B014-DF15-4226-89A99F2F8953}"/>
              </a:ext>
            </a:extLst>
          </p:cNvPr>
          <p:cNvSpPr txBox="1"/>
          <p:nvPr/>
        </p:nvSpPr>
        <p:spPr>
          <a:xfrm>
            <a:off x="1938512" y="6063962"/>
            <a:ext cx="76858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i="1" dirty="0" err="1"/>
              <a:t>Multi</a:t>
            </a:r>
            <a:r>
              <a:rPr lang="pt-BR" sz="1400" i="1" dirty="0"/>
              <a:t> Cidades – Finanças dos Municípios do Brasil/Publicação da Frente Nacional de Prefeitos. V19 (2024). Vitória, ES: </a:t>
            </a:r>
            <a:r>
              <a:rPr lang="pt-BR" sz="1400" i="1" dirty="0" err="1"/>
              <a:t>Aequus</a:t>
            </a:r>
            <a:r>
              <a:rPr lang="pt-BR" sz="1400" i="1" dirty="0"/>
              <a:t> Consultoria, 2023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08116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11233248" cy="98218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FPM PER CAPITA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E6F4FB-ACF3-5DE0-0854-58FFD0F2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34" y="1065589"/>
            <a:ext cx="4874315" cy="4726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887BEF-BFC7-7AC5-080F-1641DCD4F3E9}"/>
              </a:ext>
            </a:extLst>
          </p:cNvPr>
          <p:cNvSpPr txBox="1"/>
          <p:nvPr/>
        </p:nvSpPr>
        <p:spPr>
          <a:xfrm>
            <a:off x="1938512" y="6063962"/>
            <a:ext cx="76858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i="1" dirty="0" err="1"/>
              <a:t>Multi</a:t>
            </a:r>
            <a:r>
              <a:rPr lang="pt-BR" sz="1400" i="1" dirty="0"/>
              <a:t> Cidades – Finanças dos Municípios do Brasil/Publicação da Frente Nacional de Prefeitos. V19 (2024). Vitória, ES: </a:t>
            </a:r>
            <a:r>
              <a:rPr lang="pt-BR" sz="1400" i="1" dirty="0" err="1"/>
              <a:t>Aequus</a:t>
            </a:r>
            <a:r>
              <a:rPr lang="pt-BR" sz="1400" i="1" dirty="0"/>
              <a:t> Consultoria, 2023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12583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4D155-B5B9-EAA7-356D-4E5D66E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14568"/>
            <a:ext cx="11233248" cy="1054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CRESCIMENTO DAS DESPESAS CORRENTES</a:t>
            </a:r>
            <a:br>
              <a:rPr lang="pt-BR" sz="4000" b="1" dirty="0"/>
            </a:br>
            <a:r>
              <a:rPr lang="pt-BR" sz="4000" b="1" dirty="0"/>
              <a:t>NAS MAIORES CIDADES</a:t>
            </a:r>
            <a:endParaRPr lang="en-US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6D13AB-5FC5-A287-1414-70B993E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78BC-0F8D-4147-BCDE-DDBE23E350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4A0C16-63BA-2EBA-A587-1A55BCCE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291888"/>
            <a:ext cx="4589569" cy="4842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F4A97B-51CC-1F59-83D4-92B79BA80E63}"/>
              </a:ext>
            </a:extLst>
          </p:cNvPr>
          <p:cNvSpPr txBox="1"/>
          <p:nvPr/>
        </p:nvSpPr>
        <p:spPr>
          <a:xfrm>
            <a:off x="1938512" y="6218148"/>
            <a:ext cx="76858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i="1" dirty="0" err="1"/>
              <a:t>Multi</a:t>
            </a:r>
            <a:r>
              <a:rPr lang="pt-BR" sz="1400" i="1" dirty="0"/>
              <a:t> Cidades – Finanças dos Municípios do Brasil/Publicação da Frente Nacional de Prefeitos. V19 (2024). Vitória, ES: </a:t>
            </a:r>
            <a:r>
              <a:rPr lang="pt-BR" sz="1400" i="1" dirty="0" err="1"/>
              <a:t>Aequus</a:t>
            </a:r>
            <a:r>
              <a:rPr lang="pt-BR" sz="1400" i="1" dirty="0"/>
              <a:t> Consultoria, 2023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891830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57D56-AA54-A72A-B128-20D4F2D1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6F3BA-BB76-1875-CF4F-85438C95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Governança e transparência do CGIBS</a:t>
            </a:r>
          </a:p>
        </p:txBody>
      </p:sp>
    </p:spTree>
    <p:extLst>
      <p:ext uri="{BB962C8B-B14F-4D97-AF65-F5344CB8AC3E}">
        <p14:creationId xmlns:p14="http://schemas.microsoft.com/office/powerpoint/2010/main" val="27713274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581B94E-D09F-61F0-FE39-B367D4BE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0" y="326891"/>
            <a:ext cx="7224196" cy="520014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F09C3A-F528-2B4B-0A8A-A8D1C0D5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360" y="1341120"/>
            <a:ext cx="5808530" cy="53473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Disputam os postos no Conselho Superior a Frente Nacional de Prefeitos (FNP), que passará a ser presidida no dia 8 de abril pelo prefeito do Rio de Janeiro, Eduardo Paes (PSD), e a Confederação Nacional dos Municípios (CNM), há décadas presidida por Paulo Ziulkoski, que já foi prefeito de Mariana Pimentel (RS), mas desde 2004 não é mais. Em princípio, tenta-se um acerto para que a CNM fique com 14 vagas que seriam eleitas um voto para cada município. E a FNP com 13 vagas eleitas de forma ponderada, ou seja, levando-se em conta a população de cada cidade. A CNM não aceita o acordo. Quer poder disputar todos os 27 postos.</a:t>
            </a:r>
          </a:p>
          <a:p>
            <a:pPr marL="0" indent="0">
              <a:buNone/>
            </a:pPr>
            <a:r>
              <a:rPr lang="pt-BR" sz="1800" dirty="0"/>
              <a:t>Custo</a:t>
            </a:r>
          </a:p>
          <a:p>
            <a:pPr marL="0" indent="0">
              <a:buNone/>
            </a:pPr>
            <a:r>
              <a:rPr lang="pt-BR" sz="1800" dirty="0"/>
              <a:t>"Os municípios com mais de 500 mil habitantes responderão por mais de 50% do custo do IBS", argumentou </a:t>
            </a:r>
            <a:r>
              <a:rPr lang="pt-BR" sz="1800" dirty="0" err="1"/>
              <a:t>Perre</a:t>
            </a:r>
            <a:r>
              <a:rPr lang="pt-BR" sz="1800" dirty="0"/>
              <a:t> ao Correio Político. "É fácil resolver esse impasse", disse o secretário da FNP. "Basta cumprir o que define a lei e a Constituição. Nossa expectativa é que ocorra".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20740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AA409-7E3A-E3B8-6FD2-E05B5330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pt-BR" dirty="0"/>
              <a:t>Participação no Conselho Superior do CG-IBS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B8F12-199B-B98F-0739-6DE8D041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89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Art. 156-B. ...................................................................</a:t>
            </a:r>
          </a:p>
          <a:p>
            <a:pPr marL="0" indent="0" algn="just">
              <a:buNone/>
            </a:pPr>
            <a:r>
              <a:rPr lang="pt-BR" sz="2400" dirty="0"/>
              <a:t>§ 3º A participação dos entes federativos na instância máxima de deliberação do Comitê Gestor do Imposto sobre Bens e Serviços observará a seguinte </a:t>
            </a:r>
            <a:r>
              <a:rPr lang="pt-BR" sz="2400" b="1" dirty="0">
                <a:solidFill>
                  <a:srgbClr val="FF0000"/>
                </a:solidFill>
              </a:rPr>
              <a:t>composição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r>
              <a:rPr lang="pt-BR" sz="2400" dirty="0"/>
              <a:t>I - </a:t>
            </a:r>
            <a:r>
              <a:rPr lang="pt-BR" sz="2400" b="1" dirty="0">
                <a:solidFill>
                  <a:srgbClr val="FF0000"/>
                </a:solidFill>
              </a:rPr>
              <a:t>27 </a:t>
            </a:r>
            <a:r>
              <a:rPr lang="pt-BR" sz="2400" dirty="0"/>
              <a:t>(vinte e sete) </a:t>
            </a:r>
            <a:r>
              <a:rPr lang="pt-BR" sz="2400" b="1" dirty="0">
                <a:solidFill>
                  <a:srgbClr val="FF0000"/>
                </a:solidFill>
              </a:rPr>
              <a:t>membros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representando cada Estado</a:t>
            </a:r>
            <a:r>
              <a:rPr lang="pt-BR" sz="2400" dirty="0"/>
              <a:t> e o Distrito Federal;</a:t>
            </a:r>
          </a:p>
          <a:p>
            <a:pPr marL="0" indent="0" algn="just">
              <a:buNone/>
            </a:pPr>
            <a:r>
              <a:rPr lang="pt-BR" sz="2400" dirty="0"/>
              <a:t>II - </a:t>
            </a:r>
            <a:r>
              <a:rPr lang="pt-BR" sz="2400" b="1" dirty="0">
                <a:solidFill>
                  <a:srgbClr val="FF0000"/>
                </a:solidFill>
              </a:rPr>
              <a:t>27 </a:t>
            </a:r>
            <a:r>
              <a:rPr lang="pt-BR" sz="2400" dirty="0"/>
              <a:t>(vinte e sete) </a:t>
            </a:r>
            <a:r>
              <a:rPr lang="pt-BR" sz="2400" b="1" dirty="0">
                <a:solidFill>
                  <a:srgbClr val="FF0000"/>
                </a:solidFill>
              </a:rPr>
              <a:t>membros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representando o conjunto dos Municípios</a:t>
            </a:r>
            <a:r>
              <a:rPr lang="pt-BR" sz="2400" dirty="0"/>
              <a:t> e do Distrito Federal, que serão eleitos nos seguintes termos:</a:t>
            </a:r>
          </a:p>
          <a:p>
            <a:pPr marL="0" indent="0" algn="just">
              <a:buNone/>
            </a:pPr>
            <a:r>
              <a:rPr lang="pt-BR" sz="2400" dirty="0"/>
              <a:t>a) </a:t>
            </a:r>
            <a:r>
              <a:rPr lang="pt-BR" sz="2400" b="1" dirty="0">
                <a:solidFill>
                  <a:srgbClr val="FF0000"/>
                </a:solidFill>
              </a:rPr>
              <a:t>14 </a:t>
            </a:r>
            <a:r>
              <a:rPr lang="pt-BR" sz="2400" dirty="0"/>
              <a:t>(quatorze) </a:t>
            </a:r>
            <a:r>
              <a:rPr lang="pt-BR" sz="2400" b="1" dirty="0">
                <a:solidFill>
                  <a:srgbClr val="FF0000"/>
                </a:solidFill>
              </a:rPr>
              <a:t>representantes</a:t>
            </a:r>
            <a:r>
              <a:rPr lang="pt-BR" sz="2400" dirty="0"/>
              <a:t>, com base nos votos de cada Município, </a:t>
            </a:r>
            <a:r>
              <a:rPr lang="pt-BR" sz="2400" b="1" dirty="0">
                <a:solidFill>
                  <a:srgbClr val="FF0000"/>
                </a:solidFill>
              </a:rPr>
              <a:t>com valor igual para todos</a:t>
            </a:r>
            <a:r>
              <a:rPr lang="pt-BR" sz="2400" dirty="0"/>
              <a:t>; e</a:t>
            </a:r>
          </a:p>
          <a:p>
            <a:pPr marL="0" indent="0" algn="just">
              <a:buNone/>
            </a:pPr>
            <a:r>
              <a:rPr lang="pt-BR" sz="2400" dirty="0"/>
              <a:t>b) </a:t>
            </a:r>
            <a:r>
              <a:rPr lang="pt-BR" sz="2400" b="1" dirty="0">
                <a:solidFill>
                  <a:srgbClr val="FF0000"/>
                </a:solidFill>
              </a:rPr>
              <a:t>13 </a:t>
            </a:r>
            <a:r>
              <a:rPr lang="pt-BR" sz="2400" dirty="0"/>
              <a:t>(treze) </a:t>
            </a:r>
            <a:r>
              <a:rPr lang="pt-BR" sz="2400" b="1" dirty="0">
                <a:solidFill>
                  <a:srgbClr val="FF0000"/>
                </a:solidFill>
              </a:rPr>
              <a:t>representantes</a:t>
            </a:r>
            <a:r>
              <a:rPr lang="pt-BR" sz="2400" dirty="0"/>
              <a:t>, com base nos votos de cada Município </a:t>
            </a:r>
            <a:r>
              <a:rPr lang="pt-BR" sz="2400" b="1" dirty="0">
                <a:solidFill>
                  <a:srgbClr val="FF0000"/>
                </a:solidFill>
              </a:rPr>
              <a:t>ponderados pelas respectivas populações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38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AA409-7E3A-E3B8-6FD2-E05B5330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pt-BR" dirty="0"/>
              <a:t>Quórum de Deliberação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B8F12-199B-B98F-0739-6DE8D041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890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Art. 156-B. ...................................................................</a:t>
            </a:r>
          </a:p>
          <a:p>
            <a:pPr marL="0" indent="0" algn="just">
              <a:buNone/>
            </a:pPr>
            <a:r>
              <a:rPr lang="pt-BR" sz="2400" dirty="0"/>
              <a:t>§ 4º As </a:t>
            </a:r>
            <a:r>
              <a:rPr lang="pt-BR" sz="2400" b="1" dirty="0">
                <a:solidFill>
                  <a:srgbClr val="FF0000"/>
                </a:solidFill>
              </a:rPr>
              <a:t>deliberações no âmbito do Comitê Gestor</a:t>
            </a:r>
            <a:r>
              <a:rPr lang="pt-BR" sz="2400" dirty="0"/>
              <a:t> do Imposto sobre Bens e Serviços serão consideradas </a:t>
            </a:r>
            <a:r>
              <a:rPr lang="pt-BR" sz="2400" b="1" dirty="0">
                <a:solidFill>
                  <a:srgbClr val="FF0000"/>
                </a:solidFill>
              </a:rPr>
              <a:t>aprovadas se obtiverem, cumulativamente, os votos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r>
              <a:rPr lang="pt-BR" sz="2400" dirty="0"/>
              <a:t>I - </a:t>
            </a:r>
            <a:r>
              <a:rPr lang="pt-BR" sz="2400" b="1" dirty="0">
                <a:solidFill>
                  <a:srgbClr val="FF0000"/>
                </a:solidFill>
              </a:rPr>
              <a:t>em relação ao conjunto dos Estados</a:t>
            </a:r>
            <a:r>
              <a:rPr lang="pt-BR" sz="2400" dirty="0"/>
              <a:t> e do Distrito Federal:</a:t>
            </a:r>
          </a:p>
          <a:p>
            <a:pPr marL="0" indent="0" algn="just">
              <a:buNone/>
            </a:pPr>
            <a:r>
              <a:rPr lang="pt-BR" sz="2400" dirty="0"/>
              <a:t>a) da </a:t>
            </a:r>
            <a:r>
              <a:rPr lang="pt-BR" sz="2400" b="1" dirty="0">
                <a:solidFill>
                  <a:srgbClr val="FF0000"/>
                </a:solidFill>
              </a:rPr>
              <a:t>maioria absoluta</a:t>
            </a:r>
            <a:r>
              <a:rPr lang="pt-BR" sz="2400" dirty="0"/>
              <a:t> de seus representantes; e</a:t>
            </a:r>
          </a:p>
          <a:p>
            <a:pPr marL="0" indent="0" algn="just">
              <a:buNone/>
            </a:pPr>
            <a:r>
              <a:rPr lang="pt-BR" sz="2400" dirty="0"/>
              <a:t>b) de representantes dos </a:t>
            </a:r>
            <a:r>
              <a:rPr lang="pt-BR" sz="2400" b="1" dirty="0">
                <a:solidFill>
                  <a:srgbClr val="FF0000"/>
                </a:solidFill>
              </a:rPr>
              <a:t>Estados </a:t>
            </a:r>
            <a:r>
              <a:rPr lang="pt-BR" sz="2400" dirty="0"/>
              <a:t>e do Distrito Federal </a:t>
            </a:r>
            <a:r>
              <a:rPr lang="pt-BR" sz="2400" b="1" dirty="0">
                <a:solidFill>
                  <a:srgbClr val="FF0000"/>
                </a:solidFill>
              </a:rPr>
              <a:t>que correspondam a mais de 50% </a:t>
            </a:r>
            <a:r>
              <a:rPr lang="pt-BR" sz="2400" dirty="0"/>
              <a:t>(cinquenta por cento) da população do País; e</a:t>
            </a:r>
          </a:p>
          <a:p>
            <a:pPr marL="0" indent="0" algn="just">
              <a:buNone/>
            </a:pPr>
            <a:r>
              <a:rPr lang="pt-BR" sz="2400" dirty="0"/>
              <a:t>II - em relação ao conjunto dos </a:t>
            </a:r>
            <a:r>
              <a:rPr lang="pt-BR" sz="2400" b="1" dirty="0">
                <a:solidFill>
                  <a:srgbClr val="FF0000"/>
                </a:solidFill>
              </a:rPr>
              <a:t>Municípios</a:t>
            </a:r>
            <a:r>
              <a:rPr lang="pt-BR" sz="2400" dirty="0"/>
              <a:t> e do Distrito Federal, </a:t>
            </a:r>
            <a:r>
              <a:rPr lang="pt-BR" sz="2400" b="1" dirty="0">
                <a:solidFill>
                  <a:srgbClr val="FF0000"/>
                </a:solidFill>
              </a:rPr>
              <a:t>da maioria absoluta </a:t>
            </a:r>
            <a:r>
              <a:rPr lang="pt-BR" sz="2400" dirty="0"/>
              <a:t>de seus representantes.</a:t>
            </a:r>
          </a:p>
          <a:p>
            <a:pPr marL="0" indent="0" algn="just">
              <a:buNone/>
            </a:pPr>
            <a:r>
              <a:rPr lang="pt-BR" sz="2400" dirty="0"/>
              <a:t>.......................................................................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1E3F2E3-9B49-86DD-BE2F-49E290AE1BB9}"/>
              </a:ext>
            </a:extLst>
          </p:cNvPr>
          <p:cNvSpPr/>
          <p:nvPr/>
        </p:nvSpPr>
        <p:spPr>
          <a:xfrm>
            <a:off x="5628640" y="5337176"/>
            <a:ext cx="3840480" cy="772795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INCONSTITUCIONAL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5CD1-25A2-1F33-06A1-D672392D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E5B02D1-9828-47CE-34EA-8029FED9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2B7250-D292-4989-CAD7-6847A75E57F1}"/>
              </a:ext>
            </a:extLst>
          </p:cNvPr>
          <p:cNvSpPr txBox="1"/>
          <p:nvPr/>
        </p:nvSpPr>
        <p:spPr>
          <a:xfrm>
            <a:off x="2385895" y="3843267"/>
            <a:ext cx="15946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20.12.2023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8BD8E4-FAE1-A9B4-76A5-0E92DA1B995B}"/>
              </a:ext>
            </a:extLst>
          </p:cNvPr>
          <p:cNvSpPr txBox="1"/>
          <p:nvPr/>
        </p:nvSpPr>
        <p:spPr>
          <a:xfrm>
            <a:off x="1761028" y="4732574"/>
            <a:ext cx="2219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https://economia.uol.com.br/noticias/redacao/2023/12/20/congresso-promulgacao-reforma-tributaria.htm</a:t>
            </a:r>
          </a:p>
        </p:txBody>
      </p:sp>
      <p:pic>
        <p:nvPicPr>
          <p:cNvPr id="7" name="Picture 2" descr="Congresso promulga reforma tributária com presença de Lula">
            <a:extLst>
              <a:ext uri="{FF2B5EF4-FFF2-40B4-BE49-F238E27FC236}">
                <a16:creationId xmlns:a16="http://schemas.microsoft.com/office/drawing/2014/main" id="{025F29C8-D139-916D-372F-48C75791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76" y="1219660"/>
            <a:ext cx="6991624" cy="52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6A426E-6DF6-F29E-D42F-35B57DDAA2DB}"/>
              </a:ext>
            </a:extLst>
          </p:cNvPr>
          <p:cNvSpPr txBox="1"/>
          <p:nvPr/>
        </p:nvSpPr>
        <p:spPr>
          <a:xfrm>
            <a:off x="640080" y="1835240"/>
            <a:ext cx="3108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EC 132/23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(dez.2023)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32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B16C-1A0F-1D29-1919-A8469670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942A852-CE3D-D8AF-EB52-19EAC306AE92}"/>
              </a:ext>
            </a:extLst>
          </p:cNvPr>
          <p:cNvGraphicFramePr/>
          <p:nvPr/>
        </p:nvGraphicFramePr>
        <p:xfrm>
          <a:off x="487680" y="609600"/>
          <a:ext cx="11338560" cy="552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903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F6E7-6E66-CB0B-888C-FFE380079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D5C7-B0CD-0A33-4A22-5F21F290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696845"/>
            <a:ext cx="8569960" cy="9353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Fiscalização à luz do novo paradigma da tributação no destino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2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18932-46B1-8420-5923-F53D4802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A9EDD4B-F945-6EA2-C2D4-FDBA204E373B}"/>
              </a:ext>
            </a:extLst>
          </p:cNvPr>
          <p:cNvSpPr txBox="1">
            <a:spLocks/>
          </p:cNvSpPr>
          <p:nvPr/>
        </p:nvSpPr>
        <p:spPr>
          <a:xfrm>
            <a:off x="1079502" y="375587"/>
            <a:ext cx="8968738" cy="894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ea typeface="Segoe UI Black" panose="020B0A02040204020203" pitchFamily="34" charset="0"/>
              </a:rPr>
              <a:t>Coordenação de Fiscalização</a:t>
            </a: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C5DF6DEB-A6BF-951E-9F9D-F96298C2B495}"/>
              </a:ext>
            </a:extLst>
          </p:cNvPr>
          <p:cNvSpPr txBox="1">
            <a:spLocks/>
          </p:cNvSpPr>
          <p:nvPr/>
        </p:nvSpPr>
        <p:spPr>
          <a:xfrm>
            <a:off x="817880" y="1467678"/>
            <a:ext cx="10515600" cy="4831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Coordenação de Fiscalização (art. 3º, PLP 108/24)</a:t>
            </a:r>
          </a:p>
          <a:p>
            <a:pPr lvl="1"/>
            <a:r>
              <a:rPr lang="pt-BR" dirty="0"/>
              <a:t>Vedação de Segregação entre Esferas Federativas Diversas (caput)</a:t>
            </a:r>
          </a:p>
          <a:p>
            <a:pPr lvl="1"/>
            <a:r>
              <a:rPr lang="pt-BR" dirty="0"/>
              <a:t>Definição de entes federativos interessados na fiscalização (§ 1º)</a:t>
            </a:r>
          </a:p>
          <a:p>
            <a:pPr lvl="1"/>
            <a:r>
              <a:rPr lang="pt-BR" dirty="0"/>
              <a:t>Titular e cotitular:</a:t>
            </a:r>
          </a:p>
          <a:p>
            <a:pPr lvl="2"/>
            <a:r>
              <a:rPr lang="pt-BR" sz="2400" dirty="0"/>
              <a:t>Critérios para escolha (§ 2º)</a:t>
            </a:r>
          </a:p>
          <a:p>
            <a:pPr lvl="2"/>
            <a:r>
              <a:rPr lang="pt-BR" sz="2400" dirty="0"/>
              <a:t>Atos procedimentais perante o sujeito passivo (§ 3º)</a:t>
            </a:r>
          </a:p>
          <a:p>
            <a:pPr lvl="1"/>
            <a:r>
              <a:rPr lang="pt-BR" dirty="0"/>
              <a:t>Exercício por servidores das carreiras de fiscalização (§ 4º)</a:t>
            </a:r>
          </a:p>
          <a:p>
            <a:pPr lvl="1"/>
            <a:r>
              <a:rPr lang="pt-BR" dirty="0"/>
              <a:t>Processo administrativo </a:t>
            </a:r>
            <a:r>
              <a:rPr lang="pt-BR" dirty="0" err="1"/>
              <a:t>interfederativo</a:t>
            </a:r>
            <a:r>
              <a:rPr lang="pt-BR" dirty="0"/>
              <a:t> (§ 5º)</a:t>
            </a:r>
          </a:p>
          <a:p>
            <a:pPr lvl="1"/>
            <a:r>
              <a:rPr lang="pt-BR" dirty="0"/>
              <a:t>Mecanismo para a verificação da autenticidade da fiscalização (§ 6º)</a:t>
            </a:r>
          </a:p>
          <a:p>
            <a:pPr lvl="1"/>
            <a:r>
              <a:rPr lang="pt-BR" dirty="0"/>
              <a:t>Mesmas regras para fiscalização do Simples Nacional (§ 7º)</a:t>
            </a:r>
          </a:p>
          <a:p>
            <a:pPr lvl="1"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186702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9C9F-4362-ECE6-D15F-53EA2B6C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33D1F44-66CD-961A-1352-93A8810D8E2C}"/>
              </a:ext>
            </a:extLst>
          </p:cNvPr>
          <p:cNvSpPr txBox="1">
            <a:spLocks/>
          </p:cNvSpPr>
          <p:nvPr/>
        </p:nvSpPr>
        <p:spPr>
          <a:xfrm>
            <a:off x="1099821" y="393206"/>
            <a:ext cx="6824979" cy="11403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ea typeface="Segoe UI Black" panose="020B0A02040204020203" pitchFamily="34" charset="0"/>
              </a:rPr>
              <a:t>Titular e cotitular - </a:t>
            </a:r>
          </a:p>
          <a:p>
            <a:r>
              <a:rPr lang="pt-BR" sz="3600" b="1" dirty="0">
                <a:latin typeface="+mn-lt"/>
                <a:ea typeface="Segoe UI Black" panose="020B0A02040204020203" pitchFamily="34" charset="0"/>
              </a:rPr>
              <a:t>Critérios para escolha</a:t>
            </a:r>
          </a:p>
        </p:txBody>
      </p:sp>
      <p:sp>
        <p:nvSpPr>
          <p:cNvPr id="8" name="Arredondar Retângulo em um Canto Diagonal 7">
            <a:extLst>
              <a:ext uri="{FF2B5EF4-FFF2-40B4-BE49-F238E27FC236}">
                <a16:creationId xmlns:a16="http://schemas.microsoft.com/office/drawing/2014/main" id="{BA0E646B-9E58-E446-E63A-DF8EB7EA7315}"/>
              </a:ext>
            </a:extLst>
          </p:cNvPr>
          <p:cNvSpPr/>
          <p:nvPr/>
        </p:nvSpPr>
        <p:spPr>
          <a:xfrm>
            <a:off x="8270240" y="771826"/>
            <a:ext cx="3921760" cy="5924249"/>
          </a:xfrm>
          <a:prstGeom prst="round2DiagRect">
            <a:avLst/>
          </a:prstGeom>
          <a:solidFill>
            <a:srgbClr val="331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1757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024C10-D9D6-F35C-B423-0E80D1631E5B}"/>
              </a:ext>
            </a:extLst>
          </p:cNvPr>
          <p:cNvSpPr txBox="1"/>
          <p:nvPr/>
        </p:nvSpPr>
        <p:spPr>
          <a:xfrm>
            <a:off x="8442960" y="1076043"/>
            <a:ext cx="3586480" cy="396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t-BR" sz="20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Art. 3º, § 2º O regulamento do IBS definirá os critérios de titularidade e </a:t>
            </a:r>
            <a:r>
              <a:rPr lang="pt-BR" sz="2000" b="1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cotitularidade</a:t>
            </a:r>
            <a:r>
              <a:rPr lang="pt-BR" sz="20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 da fiscalização, no exercício da competência compartilhada do imposto, assegurada a participação das administrações tributárias dos entes a que se refere o § 1º nas atividades de fiscalização programadas ou em andamento.</a:t>
            </a:r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5B08D43A-CD5E-BDF1-259A-82FB8FE7BA7B}"/>
              </a:ext>
            </a:extLst>
          </p:cNvPr>
          <p:cNvSpPr txBox="1">
            <a:spLocks/>
          </p:cNvSpPr>
          <p:nvPr/>
        </p:nvSpPr>
        <p:spPr>
          <a:xfrm>
            <a:off x="817880" y="1899920"/>
            <a:ext cx="7452360" cy="457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Exemplos: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Localização do domicílio principal do sujeito passivo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A participação do sujeito passivo na arrecadação total do ente federativo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O valor de faturamento das operações do sujeito passivo com destino a um único ente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A existência de estrutura no ente federado apta à realização da atividade de fiscalização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6195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C7A08-48BE-6FC0-E679-B9CB4609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CAD2C-CCFF-538F-7F8B-C7F1492C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280" y="2300605"/>
            <a:ext cx="8569960" cy="282003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Obrigado!</a:t>
            </a:r>
            <a:br>
              <a:rPr lang="pt-BR" b="1" dirty="0"/>
            </a:br>
            <a:br>
              <a:rPr lang="pt-BR" b="1" dirty="0"/>
            </a:br>
            <a:r>
              <a:rPr lang="pt-BR" b="1" dirty="0"/>
              <a:t>albertomacedo@gmail.com</a:t>
            </a:r>
            <a:br>
              <a:rPr lang="pt-BR" b="1" dirty="0"/>
            </a:br>
            <a:br>
              <a:rPr lang="pt-BR" b="1" dirty="0"/>
            </a:br>
            <a:r>
              <a:rPr lang="pt-BR" b="1" dirty="0"/>
              <a:t>@albertomacedo01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91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6CF26-F55E-CE54-44F9-0E2BC2AD5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88970E8-CAF8-3B3B-828C-6A06B407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7" y="1026161"/>
            <a:ext cx="11460546" cy="4661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E9112BD-FF5E-9BA4-412E-D5489571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ACBD0A-01A7-B117-5C9A-F9741A5ACC61}"/>
              </a:ext>
            </a:extLst>
          </p:cNvPr>
          <p:cNvSpPr txBox="1"/>
          <p:nvPr/>
        </p:nvSpPr>
        <p:spPr>
          <a:xfrm>
            <a:off x="506548" y="2779876"/>
            <a:ext cx="31401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PAT-RTC</a:t>
            </a:r>
          </a:p>
          <a:p>
            <a:pPr algn="ctr"/>
            <a:r>
              <a:rPr lang="pt-BR" sz="2800" dirty="0"/>
              <a:t>(</a:t>
            </a:r>
            <a:r>
              <a:rPr lang="pt-BR" sz="2800" dirty="0" err="1"/>
              <a:t>jan</a:t>
            </a:r>
            <a:r>
              <a:rPr lang="pt-BR" sz="2800" dirty="0"/>
              <a:t> - out.2024)</a:t>
            </a:r>
          </a:p>
          <a:p>
            <a:pPr algn="ctr"/>
            <a:r>
              <a:rPr lang="pt-BR" sz="2800" dirty="0" err="1"/>
              <a:t>GTs</a:t>
            </a:r>
            <a:r>
              <a:rPr lang="pt-BR" sz="2800" dirty="0"/>
              <a:t> Leis Complementares</a:t>
            </a:r>
          </a:p>
        </p:txBody>
      </p:sp>
    </p:spTree>
    <p:extLst>
      <p:ext uri="{BB962C8B-B14F-4D97-AF65-F5344CB8AC3E}">
        <p14:creationId xmlns:p14="http://schemas.microsoft.com/office/powerpoint/2010/main" val="340095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6D77-CC52-9E53-CA6E-275B4184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E3BC2E-F266-9A69-7F13-1D6AFCE9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793432"/>
          </a:xfrm>
        </p:spPr>
        <p:txBody>
          <a:bodyPr/>
          <a:lstStyle/>
          <a:p>
            <a:r>
              <a:rPr lang="pt-BR" dirty="0"/>
              <a:t>Cronologia da Implementação da Reforma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8D3E2E3-B922-5256-E28D-30B6F30695AB}"/>
              </a:ext>
            </a:extLst>
          </p:cNvPr>
          <p:cNvGraphicFramePr>
            <a:graphicFrameLocks noGrp="1"/>
          </p:cNvGraphicFramePr>
          <p:nvPr/>
        </p:nvGraphicFramePr>
        <p:xfrm>
          <a:off x="331892" y="1066800"/>
          <a:ext cx="11426615" cy="550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00">
                  <a:extLst>
                    <a:ext uri="{9D8B030D-6E8A-4147-A177-3AD203B41FA5}">
                      <a16:colId xmlns:a16="http://schemas.microsoft.com/office/drawing/2014/main" val="687797729"/>
                    </a:ext>
                  </a:extLst>
                </a:gridCol>
                <a:gridCol w="504328">
                  <a:extLst>
                    <a:ext uri="{9D8B030D-6E8A-4147-A177-3AD203B41FA5}">
                      <a16:colId xmlns:a16="http://schemas.microsoft.com/office/drawing/2014/main" val="314108322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72512547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252009072"/>
                    </a:ext>
                  </a:extLst>
                </a:gridCol>
                <a:gridCol w="1872827">
                  <a:extLst>
                    <a:ext uri="{9D8B030D-6E8A-4147-A177-3AD203B41FA5}">
                      <a16:colId xmlns:a16="http://schemas.microsoft.com/office/drawing/2014/main" val="159949785"/>
                    </a:ext>
                  </a:extLst>
                </a:gridCol>
              </a:tblGrid>
              <a:tr h="290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GRUPO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FNP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CNM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COMSEFAZ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União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b"/>
                </a:tc>
                <a:extLst>
                  <a:ext uri="{0D108BD9-81ED-4DB2-BD59-A6C34878D82A}">
                    <a16:rowId xmlns:a16="http://schemas.microsoft.com/office/drawing/2014/main" val="2602469047"/>
                  </a:ext>
                </a:extLst>
              </a:tr>
              <a:tr h="577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Comissão</a:t>
                      </a:r>
                      <a:r>
                        <a:rPr lang="en-US" sz="1800" b="1" u="none" strike="noStrike" dirty="0">
                          <a:effectLst/>
                        </a:rPr>
                        <a:t> de </a:t>
                      </a:r>
                      <a:r>
                        <a:rPr lang="en-US" sz="1800" b="1" u="none" strike="noStrike" dirty="0" err="1">
                          <a:effectLst/>
                        </a:rPr>
                        <a:t>Sistematização</a:t>
                      </a:r>
                      <a:r>
                        <a:rPr lang="en-US" sz="1800" b="1" u="none" strike="noStrike" dirty="0">
                          <a:effectLst/>
                        </a:rPr>
                        <a:t> (COSIST)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 SERT; 1 AGU; 2 RFB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4004746652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Grupo de </a:t>
                      </a:r>
                      <a:r>
                        <a:rPr lang="en-US" sz="1800" b="1" u="none" strike="noStrike" dirty="0" err="1">
                          <a:effectLst/>
                        </a:rPr>
                        <a:t>Análise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Jurídica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4 CNPGE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 AGU; 4 PGFN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2014911231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01 Importação e regimes aduaneiros especiais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3760868108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GT 02 </a:t>
                      </a:r>
                      <a:r>
                        <a:rPr lang="en-US" sz="1800" b="1" u="none" strike="noStrike" dirty="0" err="1">
                          <a:effectLst/>
                        </a:rPr>
                        <a:t>Imunidades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309082137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GT-03 Regime Específico dos Sistemas Financeiros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3446698750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GT-04 Regime Específico Operações com Bens Imóveis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18759836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GT-05 Regime Específico Combustíveis e Biocombustíveis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3242445592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GT-06 </a:t>
                      </a:r>
                      <a:r>
                        <a:rPr lang="en-US" sz="1800" b="1" u="none" strike="noStrike" dirty="0" err="1">
                          <a:effectLst/>
                        </a:rPr>
                        <a:t>Demais</a:t>
                      </a:r>
                      <a:r>
                        <a:rPr lang="en-US" sz="1800" b="1" u="none" strike="noStrike" dirty="0">
                          <a:effectLst/>
                        </a:rPr>
                        <a:t> Regimes </a:t>
                      </a:r>
                      <a:r>
                        <a:rPr lang="en-US" sz="1800" b="1" u="none" strike="noStrike" dirty="0" err="1">
                          <a:effectLst/>
                        </a:rPr>
                        <a:t>Específicos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454720393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GT-07 operações com bens e serviços submetidos a alíquota reduzida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879627643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08 Reequilíbrio de contratos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993143211"/>
                  </a:ext>
                </a:extLst>
              </a:tr>
              <a:tr h="863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 09 transição para o IBS e a CBS, inclusive critérios para a fixação das alíquotas de referência e ressarcimento de saldos credores dos tributos atuais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4004307281"/>
                  </a:ext>
                </a:extLst>
              </a:tr>
              <a:tr h="577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GT-10 tratamento tributário da Zona Franca de Manaus e das áreas de livre comércio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205174743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GT-11 coordenação da fiscalização do IBS e da CBS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2871969305"/>
                  </a:ext>
                </a:extLst>
              </a:tr>
              <a:tr h="290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GT-12 contencioso administrativo do IBS e da CBS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 RFB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284" marR="4284" marT="4284" marB="0" anchor="ctr"/>
                </a:tc>
                <a:extLst>
                  <a:ext uri="{0D108BD9-81ED-4DB2-BD59-A6C34878D82A}">
                    <a16:rowId xmlns:a16="http://schemas.microsoft.com/office/drawing/2014/main" val="114169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31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4571</Words>
  <Application>Microsoft Office PowerPoint</Application>
  <PresentationFormat>Widescreen</PresentationFormat>
  <Paragraphs>620</Paragraphs>
  <Slides>74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5" baseType="lpstr">
      <vt:lpstr>Tema do Office</vt:lpstr>
      <vt:lpstr>Avanços e desafios para os Municípios na reforma tributária</vt:lpstr>
      <vt:lpstr>Sumário</vt:lpstr>
      <vt:lpstr>Sumário</vt:lpstr>
      <vt:lpstr>Introdução</vt:lpstr>
      <vt:lpstr>Apresentação do PowerPoint</vt:lpstr>
      <vt:lpstr>Breve histórico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Cronologia da Implementação da Reforma</vt:lpstr>
      <vt:lpstr>Acordo de Cooperação Técnica entre  COMSEFAZ, FNP e CNM (06.11.2024)</vt:lpstr>
      <vt:lpstr>Acordo de Cooperação Técnica entre  COMSEFAZ, FNP e CNM (06.11.2024)</vt:lpstr>
      <vt:lpstr>LC 214/25 (16.01.2025)</vt:lpstr>
      <vt:lpstr>Ato nº 2 do ACT COMSEFAZ-FNP-CNM (16.01.2025)</vt:lpstr>
      <vt:lpstr>Transições</vt:lpstr>
      <vt:lpstr>Substituição de Tributos</vt:lpstr>
      <vt:lpstr>Transição de Tributos Subnacionais </vt:lpstr>
      <vt:lpstr>Transição de Tributos Federais </vt:lpstr>
      <vt:lpstr>Transição de Tributos</vt:lpstr>
      <vt:lpstr>Apresentação do PowerPoint</vt:lpstr>
      <vt:lpstr>Apresentação do PowerPoint</vt:lpstr>
      <vt:lpstr>Aumento da base tributável</vt:lpstr>
      <vt:lpstr>Bens e serviços antes e depois da reforma</vt:lpstr>
      <vt:lpstr>Local da operação</vt:lpstr>
      <vt:lpstr>Local da Operação</vt:lpstr>
      <vt:lpstr>Local da Operação</vt:lpstr>
      <vt:lpstr>Local da Operação</vt:lpstr>
      <vt:lpstr>Local da Operação</vt:lpstr>
      <vt:lpstr>Local da Operação</vt:lpstr>
      <vt:lpstr>Local da Operação</vt:lpstr>
      <vt:lpstr>Cota-parte do IBS</vt:lpstr>
      <vt:lpstr>Cota-parte ICMS</vt:lpstr>
      <vt:lpstr>IPTU e ITBI</vt:lpstr>
      <vt:lpstr>IPTU – Atualização de base de cálculo pelo Poder Executivo</vt:lpstr>
      <vt:lpstr>ITBI – Base de cálculo – Valor de Mercado</vt:lpstr>
      <vt:lpstr>ITBI – Base de cálculo – Valor de Mercado</vt:lpstr>
      <vt:lpstr>COSIP</vt:lpstr>
      <vt:lpstr>COSIP</vt:lpstr>
      <vt:lpstr>IBS – o que está pendente de aprovação no PLP 108/24</vt:lpstr>
      <vt:lpstr>IBS – o que está pendente de aprovação no PLP 108/24</vt:lpstr>
      <vt:lpstr>Aprimoramentos necessários no PLP 108/24</vt:lpstr>
      <vt:lpstr>ITBI momento da ocorrência do fato gerador</vt:lpstr>
      <vt:lpstr>ICMS educação</vt:lpstr>
      <vt:lpstr>ICMS educação</vt:lpstr>
      <vt:lpstr>ICMS educação</vt:lpstr>
      <vt:lpstr>ICMS educação</vt:lpstr>
      <vt:lpstr>Simples Nacional</vt:lpstr>
      <vt:lpstr>Sistemas</vt:lpstr>
      <vt:lpstr>Sistemas Operacionais</vt:lpstr>
      <vt:lpstr>Notas Técnicas - Adaptação de Leiautes</vt:lpstr>
      <vt:lpstr>Notas Técnicas - Adaptação de Leiautes</vt:lpstr>
      <vt:lpstr>Notas Técnicas - Adaptação de Leiautes</vt:lpstr>
      <vt:lpstr>Necessidade de se recuperar a perda da taxa de crescimento do ISS</vt:lpstr>
      <vt:lpstr>ISS – CRESCIMENTO MAIOR NAS CIDADES MENORES</vt:lpstr>
      <vt:lpstr>CRESCIMENTO ISS X ICMS – CIDADES MAIS DE 500 MIL HAB.</vt:lpstr>
      <vt:lpstr>CRESCIMENTO ISS X ICMS – CIDADES ATÉ 20 MIL HAB.</vt:lpstr>
      <vt:lpstr>RECEITA CORRENTE PER CAPITA POR FAIXA POPULACIONAL</vt:lpstr>
      <vt:lpstr>FPM PER CAPITA</vt:lpstr>
      <vt:lpstr>CRESCIMENTO DAS DESPESAS CORRENTES NAS MAIORES CIDADES</vt:lpstr>
      <vt:lpstr>Governança e transparência do CGIBS</vt:lpstr>
      <vt:lpstr>Apresentação do PowerPoint</vt:lpstr>
      <vt:lpstr>Participação no Conselho Superior do CG-IBS</vt:lpstr>
      <vt:lpstr>Quórum de Deliberação</vt:lpstr>
      <vt:lpstr>Apresentação do PowerPoint</vt:lpstr>
      <vt:lpstr>Fiscalização à luz do novo paradigma da tributação no destino</vt:lpstr>
      <vt:lpstr>Apresentação do PowerPoint</vt:lpstr>
      <vt:lpstr>Apresentação do PowerPoint</vt:lpstr>
      <vt:lpstr>Obrigado!  albertomacedo@gmail.com  @albertomacedo01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Avanços e desafios para os Municípios na reforma tributária</dc:title>
  <dc:creator>Jose Alberto Oliveira Macedo</dc:creator>
  <cp:lastModifiedBy>Domingos Macedo</cp:lastModifiedBy>
  <cp:revision>39</cp:revision>
  <dcterms:created xsi:type="dcterms:W3CDTF">2025-04-03T01:00:41Z</dcterms:created>
  <dcterms:modified xsi:type="dcterms:W3CDTF">2025-04-03T11:29:21Z</dcterms:modified>
</cp:coreProperties>
</file>